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A9_74958EDB.xml" ContentType="application/vnd.ms-powerpoint.comments+xml"/>
  <Override PartName="/ppt/comments/modernComment_1AA_9861CD51.xml" ContentType="application/vnd.ms-powerpoint.comments+xml"/>
  <Override PartName="/ppt/notesSlides/notesSlide1.xml" ContentType="application/vnd.openxmlformats-officedocument.presentationml.notesSlide+xml"/>
  <Override PartName="/ppt/comments/modernComment_168_353F85F9.xml" ContentType="application/vnd.ms-powerpoint.comments+xml"/>
  <Override PartName="/ppt/comments/modernComment_169_2DD4FED3.xml" ContentType="application/vnd.ms-powerpoint.comments+xml"/>
  <Override PartName="/ppt/comments/modernComment_16B_164FB67B.xml" ContentType="application/vnd.ms-powerpoint.comments+xml"/>
  <Override PartName="/ppt/comments/modernComment_16C_767D6C81.xml" ContentType="application/vnd.ms-powerpoint.comments+xml"/>
  <Override PartName="/ppt/comments/modernComment_16E_2CBF4DFE.xml" ContentType="application/vnd.ms-powerpoint.comments+xml"/>
  <Override PartName="/ppt/comments/modernComment_16F_F0C5B12B.xml" ContentType="application/vnd.ms-powerpoint.comments+xml"/>
  <Override PartName="/ppt/comments/modernComment_170_6D50CFC1.xml" ContentType="application/vnd.ms-powerpoint.comments+xml"/>
  <Override PartName="/ppt/comments/modernComment_17F_2E42659B.xml" ContentType="application/vnd.ms-powerpoint.comments+xml"/>
  <Override PartName="/ppt/comments/modernComment_174_612BE734.xml" ContentType="application/vnd.ms-powerpoint.comments+xml"/>
  <Override PartName="/ppt/comments/modernComment_173_EBA58D.xml" ContentType="application/vnd.ms-powerpoint.comments+xml"/>
  <Override PartName="/ppt/comments/modernComment_180_12B55030.xml" ContentType="application/vnd.ms-powerpoint.comments+xml"/>
  <Override PartName="/ppt/comments/modernComment_181_28548871.xml" ContentType="application/vnd.ms-powerpoint.comments+xml"/>
  <Override PartName="/ppt/comments/modernComment_182_6B86B012.xml" ContentType="application/vnd.ms-powerpoint.comments+xml"/>
  <Override PartName="/ppt/comments/modernComment_185_C90DD42C.xml" ContentType="application/vnd.ms-powerpoint.comments+xml"/>
  <Override PartName="/ppt/comments/modernComment_171_71A00519.xml" ContentType="application/vnd.ms-powerpoint.comments+xml"/>
  <Override PartName="/ppt/comments/modernComment_172_B9ADC2AA.xml" ContentType="application/vnd.ms-powerpoint.comments+xml"/>
  <Override PartName="/ppt/comments/modernComment_176_EE2F8F16.xml" ContentType="application/vnd.ms-powerpoint.comments+xml"/>
  <Override PartName="/ppt/comments/modernComment_196_3B6AE1FB.xml" ContentType="application/vnd.ms-powerpoint.comments+xml"/>
  <Override PartName="/ppt/comments/modernComment_18C_74E9A0FE.xml" ContentType="application/vnd.ms-powerpoint.comments+xml"/>
  <Override PartName="/ppt/comments/modernComment_18F_1B01808.xml" ContentType="application/vnd.ms-powerpoint.comments+xml"/>
  <Override PartName="/ppt/comments/modernComment_194_B6480718.xml" ContentType="application/vnd.ms-powerpoint.comments+xml"/>
  <Override PartName="/ppt/comments/modernComment_195_244AC02C.xml" ContentType="application/vnd.ms-powerpoint.comments+xml"/>
  <Override PartName="/ppt/comments/modernComment_17C_546A217C.xml" ContentType="application/vnd.ms-powerpoint.comments+xml"/>
  <Override PartName="/ppt/comments/modernComment_17D_2FF95B21.xml" ContentType="application/vnd.ms-powerpoint.comments+xml"/>
  <Override PartName="/ppt/comments/modernComment_17E_D6401F4.xml" ContentType="application/vnd.ms-powerpoint.comments+xml"/>
  <Override PartName="/ppt/comments/modernComment_18B_DB5C56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4" r:id="rId4"/>
  </p:sldMasterIdLst>
  <p:notesMasterIdLst>
    <p:notesMasterId r:id="rId68"/>
  </p:notesMasterIdLst>
  <p:handoutMasterIdLst>
    <p:handoutMasterId r:id="rId69"/>
  </p:handoutMasterIdLst>
  <p:sldIdLst>
    <p:sldId id="424" r:id="rId5"/>
    <p:sldId id="425" r:id="rId6"/>
    <p:sldId id="426" r:id="rId7"/>
    <p:sldId id="427" r:id="rId8"/>
    <p:sldId id="428" r:id="rId9"/>
    <p:sldId id="429" r:id="rId10"/>
    <p:sldId id="430" r:id="rId11"/>
    <p:sldId id="431" r:id="rId12"/>
    <p:sldId id="432" r:id="rId13"/>
    <p:sldId id="433" r:id="rId14"/>
    <p:sldId id="256" r:id="rId15"/>
    <p:sldId id="398" r:id="rId16"/>
    <p:sldId id="393" r:id="rId17"/>
    <p:sldId id="410" r:id="rId18"/>
    <p:sldId id="411" r:id="rId19"/>
    <p:sldId id="420" r:id="rId20"/>
    <p:sldId id="358" r:id="rId21"/>
    <p:sldId id="362" r:id="rId22"/>
    <p:sldId id="360" r:id="rId23"/>
    <p:sldId id="361" r:id="rId24"/>
    <p:sldId id="408" r:id="rId25"/>
    <p:sldId id="363" r:id="rId26"/>
    <p:sldId id="364" r:id="rId27"/>
    <p:sldId id="365" r:id="rId28"/>
    <p:sldId id="366" r:id="rId29"/>
    <p:sldId id="367" r:id="rId30"/>
    <p:sldId id="368" r:id="rId31"/>
    <p:sldId id="383" r:id="rId32"/>
    <p:sldId id="372" r:id="rId33"/>
    <p:sldId id="371" r:id="rId34"/>
    <p:sldId id="417" r:id="rId35"/>
    <p:sldId id="418" r:id="rId36"/>
    <p:sldId id="384" r:id="rId37"/>
    <p:sldId id="385" r:id="rId38"/>
    <p:sldId id="386" r:id="rId39"/>
    <p:sldId id="389" r:id="rId40"/>
    <p:sldId id="412" r:id="rId41"/>
    <p:sldId id="413" r:id="rId42"/>
    <p:sldId id="414" r:id="rId43"/>
    <p:sldId id="415" r:id="rId44"/>
    <p:sldId id="416" r:id="rId45"/>
    <p:sldId id="369" r:id="rId46"/>
    <p:sldId id="370" r:id="rId47"/>
    <p:sldId id="374" r:id="rId48"/>
    <p:sldId id="423" r:id="rId49"/>
    <p:sldId id="375" r:id="rId50"/>
    <p:sldId id="379" r:id="rId51"/>
    <p:sldId id="377" r:id="rId52"/>
    <p:sldId id="378" r:id="rId53"/>
    <p:sldId id="409" r:id="rId54"/>
    <p:sldId id="406" r:id="rId55"/>
    <p:sldId id="396" r:id="rId56"/>
    <p:sldId id="399" r:id="rId57"/>
    <p:sldId id="404" r:id="rId58"/>
    <p:sldId id="405" r:id="rId59"/>
    <p:sldId id="380" r:id="rId60"/>
    <p:sldId id="381" r:id="rId61"/>
    <p:sldId id="382" r:id="rId62"/>
    <p:sldId id="395" r:id="rId63"/>
    <p:sldId id="419" r:id="rId64"/>
    <p:sldId id="421" r:id="rId65"/>
    <p:sldId id="422" r:id="rId66"/>
    <p:sldId id="37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MS12 Upgrade" id="{DF114745-D760-47DA-AB07-0D683BD2C56A}">
          <p14:sldIdLst>
            <p14:sldId id="424"/>
            <p14:sldId id="425"/>
            <p14:sldId id="426"/>
            <p14:sldId id="427"/>
            <p14:sldId id="428"/>
            <p14:sldId id="429"/>
            <p14:sldId id="430"/>
            <p14:sldId id="431"/>
            <p14:sldId id="432"/>
            <p14:sldId id="433"/>
          </p14:sldIdLst>
        </p14:section>
        <p14:section name="Resources" id="{888DCD59-30F6-BD47-911A-E7AB917195B8}">
          <p14:sldIdLst>
            <p14:sldId id="256"/>
            <p14:sldId id="398"/>
            <p14:sldId id="393"/>
            <p14:sldId id="410"/>
            <p14:sldId id="411"/>
            <p14:sldId id="420"/>
          </p14:sldIdLst>
        </p14:section>
        <p14:section name="Examples" id="{3B3111D5-9014-9D45-8AAC-A226E2D40BBE}">
          <p14:sldIdLst>
            <p14:sldId id="358"/>
            <p14:sldId id="362"/>
            <p14:sldId id="360"/>
            <p14:sldId id="361"/>
            <p14:sldId id="408"/>
            <p14:sldId id="363"/>
            <p14:sldId id="364"/>
            <p14:sldId id="365"/>
            <p14:sldId id="366"/>
            <p14:sldId id="367"/>
            <p14:sldId id="368"/>
            <p14:sldId id="383"/>
            <p14:sldId id="372"/>
            <p14:sldId id="371"/>
            <p14:sldId id="417"/>
            <p14:sldId id="418"/>
            <p14:sldId id="384"/>
            <p14:sldId id="385"/>
            <p14:sldId id="386"/>
            <p14:sldId id="389"/>
            <p14:sldId id="412"/>
            <p14:sldId id="413"/>
            <p14:sldId id="414"/>
            <p14:sldId id="415"/>
            <p14:sldId id="416"/>
            <p14:sldId id="369"/>
            <p14:sldId id="370"/>
            <p14:sldId id="374"/>
            <p14:sldId id="423"/>
            <p14:sldId id="375"/>
            <p14:sldId id="379"/>
            <p14:sldId id="377"/>
            <p14:sldId id="378"/>
            <p14:sldId id="409"/>
            <p14:sldId id="406"/>
            <p14:sldId id="396"/>
            <p14:sldId id="399"/>
            <p14:sldId id="404"/>
            <p14:sldId id="405"/>
            <p14:sldId id="380"/>
            <p14:sldId id="381"/>
            <p14:sldId id="382"/>
            <p14:sldId id="395"/>
            <p14:sldId id="419"/>
            <p14:sldId id="421"/>
            <p14:sldId id="422"/>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B9A0D-C1E1-CF0A-0CF3-A7A3915FB60A}" name="Alyssa Newman" initials="AN" userId="S::alyssa.newman@episerver.com::74bff058-5d09-4027-861a-f31ea0b045d7" providerId="AD"/>
  <p188:author id="{1AED5A38-D62F-AA31-9A01-29B54E7A1F16}" name="Jessica Hutchinson" initials="JH" userId="S::jessica.hutchinson@episerver.com::58a36113-1e38-45ad-91bb-972185a8bf55" providerId="AD"/>
  <p188:author id="{1D439848-F9AB-E57B-D00D-C342030C84DC}" name="Carole Irgang" initials="CI" userId="S::carole_redshoesmarketing.com#ext#@episerver99.onmicrosoft.com::b28b8a6f-e686-4014-aacb-e2c5ca315dd9" providerId="AD"/>
  <p188:author id="{3E31B657-8AA3-94CD-F7B9-C4322A8DC4E1}" name="Alexandra Hart" initials="AH" userId="BgWTJ6Ex9TieUTt4L9V+vb1he9yoNOJ0EoHqYptaTro=" providerId="None"/>
  <p188:author id="{D54F2193-0856-E373-58D8-30C48FBDFF76}" name="Kara Andersen" initials="KA" userId="m6dhFH/uevIJDzJwIcy5/y6aZuvDHvGLFDwKWsDGnpA=" providerId="None"/>
  <p188:author id="{C1599197-3C41-0E7E-763F-B91CA6559DA5}" name="Rory Pumilia" initials="RP" userId="S::rory.pumilia@episerver.com::1bcc4fe9-3399-4041-8986-05bb69a13a14" providerId="AD"/>
  <p188:author id="{16977D9E-5B89-D477-2CDD-19A82DE55434}" name="Joe Geoghan" initials="JG" userId="S::joe.geoghan@episerver.com::f8613526-5b65-47ea-b091-583ad570e302" providerId="AD"/>
  <p188:author id="{CFEA70EA-3BBC-A010-DB3D-0B358AD03FCD}" name="Anthony Aiosa" initials="AA" userId="F+mzbPWuozuWAj9bVjtXnvKloEgKg61wb7MzzanJ9o0=" providerId="None"/>
  <p188:author id="{BE99AFF0-D38B-E106-DD3C-66C4F8C56533}" name="Kara Andersen" initials="KA" userId="S::kara.andersen@episerver.com::d125c243-da15-4c1f-be08-de3a7b1041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5300"/>
    <a:srgbClr val="BD5800"/>
    <a:srgbClr val="D16200"/>
    <a:srgbClr val="BA5700"/>
    <a:srgbClr val="090736"/>
    <a:srgbClr val="0037FF"/>
    <a:srgbClr val="0326FF"/>
    <a:srgbClr val="080736"/>
    <a:srgbClr val="004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6E235-7FC5-4BD5-B4A5-5DF9246A90CD}" v="8" dt="2024-06-10T12:05:44.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58" autoAdjust="0"/>
    <p:restoredTop sz="94660"/>
  </p:normalViewPr>
  <p:slideViewPr>
    <p:cSldViewPr snapToGrid="0">
      <p:cViewPr varScale="1">
        <p:scale>
          <a:sx n="159" d="100"/>
          <a:sy n="159" d="100"/>
        </p:scale>
        <p:origin x="3312" y="13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4" d="100"/>
          <a:sy n="114" d="100"/>
        </p:scale>
        <p:origin x="4456" y="1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ham Carr" userId="37696bd2-d7a4-4ac6-b901-abe57a8a362f" providerId="ADAL" clId="{01E6E235-7FC5-4BD5-B4A5-5DF9246A90CD}"/>
    <pc:docChg chg="undo custSel addSld delSld modSld sldOrd addSection delSection modSection">
      <pc:chgData name="Graham Carr" userId="37696bd2-d7a4-4ac6-b901-abe57a8a362f" providerId="ADAL" clId="{01E6E235-7FC5-4BD5-B4A5-5DF9246A90CD}" dt="2024-06-10T12:05:50.844" v="486" actId="20577"/>
      <pc:docMkLst>
        <pc:docMk/>
      </pc:docMkLst>
      <pc:sldChg chg="modSp mod ord">
        <pc:chgData name="Graham Carr" userId="37696bd2-d7a4-4ac6-b901-abe57a8a362f" providerId="ADAL" clId="{01E6E235-7FC5-4BD5-B4A5-5DF9246A90CD}" dt="2024-06-10T11:45:57.799" v="81" actId="20577"/>
        <pc:sldMkLst>
          <pc:docMk/>
          <pc:sldMk cId="3696401461" sldId="358"/>
        </pc:sldMkLst>
        <pc:spChg chg="mod">
          <ac:chgData name="Graham Carr" userId="37696bd2-d7a4-4ac6-b901-abe57a8a362f" providerId="ADAL" clId="{01E6E235-7FC5-4BD5-B4A5-5DF9246A90CD}" dt="2024-06-10T11:45:57.799" v="81" actId="20577"/>
          <ac:spMkLst>
            <pc:docMk/>
            <pc:sldMk cId="3696401461" sldId="358"/>
            <ac:spMk id="2" creationId="{00C13DB2-EB10-933D-5187-81985639D96E}"/>
          </ac:spMkLst>
        </pc:spChg>
        <pc:spChg chg="mod">
          <ac:chgData name="Graham Carr" userId="37696bd2-d7a4-4ac6-b901-abe57a8a362f" providerId="ADAL" clId="{01E6E235-7FC5-4BD5-B4A5-5DF9246A90CD}" dt="2024-06-10T11:45:57.617" v="80" actId="20577"/>
          <ac:spMkLst>
            <pc:docMk/>
            <pc:sldMk cId="3696401461" sldId="358"/>
            <ac:spMk id="3" creationId="{B5D7C2A6-92BA-CB35-702B-F1F9B0685F7C}"/>
          </ac:spMkLst>
        </pc:spChg>
        <pc:spChg chg="mod">
          <ac:chgData name="Graham Carr" userId="37696bd2-d7a4-4ac6-b901-abe57a8a362f" providerId="ADAL" clId="{01E6E235-7FC5-4BD5-B4A5-5DF9246A90CD}" dt="2024-06-10T11:45:54.531" v="78" actId="20577"/>
          <ac:spMkLst>
            <pc:docMk/>
            <pc:sldMk cId="3696401461" sldId="358"/>
            <ac:spMk id="4" creationId="{A346D6B3-11C0-C958-56F0-2403C9CB3E42}"/>
          </ac:spMkLst>
        </pc:spChg>
      </pc:sldChg>
      <pc:sldChg chg="modSp add mod">
        <pc:chgData name="Graham Carr" userId="37696bd2-d7a4-4ac6-b901-abe57a8a362f" providerId="ADAL" clId="{01E6E235-7FC5-4BD5-B4A5-5DF9246A90CD}" dt="2024-06-10T12:02:19.628" v="457" actId="20577"/>
        <pc:sldMkLst>
          <pc:docMk/>
          <pc:sldMk cId="98108187" sldId="424"/>
        </pc:sldMkLst>
        <pc:spChg chg="mod">
          <ac:chgData name="Graham Carr" userId="37696bd2-d7a4-4ac6-b901-abe57a8a362f" providerId="ADAL" clId="{01E6E235-7FC5-4BD5-B4A5-5DF9246A90CD}" dt="2024-06-10T12:02:19.628" v="457" actId="20577"/>
          <ac:spMkLst>
            <pc:docMk/>
            <pc:sldMk cId="98108187" sldId="424"/>
            <ac:spMk id="4" creationId="{A346D6B3-11C0-C958-56F0-2403C9CB3E42}"/>
          </ac:spMkLst>
        </pc:spChg>
      </pc:sldChg>
      <pc:sldChg chg="add del">
        <pc:chgData name="Graham Carr" userId="37696bd2-d7a4-4ac6-b901-abe57a8a362f" providerId="ADAL" clId="{01E6E235-7FC5-4BD5-B4A5-5DF9246A90CD}" dt="2024-06-10T11:45:53.944" v="76" actId="2890"/>
        <pc:sldMkLst>
          <pc:docMk/>
          <pc:sldMk cId="1571530077" sldId="424"/>
        </pc:sldMkLst>
      </pc:sldChg>
      <pc:sldChg chg="modSp add mod">
        <pc:chgData name="Graham Carr" userId="37696bd2-d7a4-4ac6-b901-abe57a8a362f" providerId="ADAL" clId="{01E6E235-7FC5-4BD5-B4A5-5DF9246A90CD}" dt="2024-06-10T12:01:33.599" v="425" actId="20577"/>
        <pc:sldMkLst>
          <pc:docMk/>
          <pc:sldMk cId="1955958491" sldId="425"/>
        </pc:sldMkLst>
        <pc:spChg chg="mod">
          <ac:chgData name="Graham Carr" userId="37696bd2-d7a4-4ac6-b901-abe57a8a362f" providerId="ADAL" clId="{01E6E235-7FC5-4BD5-B4A5-5DF9246A90CD}" dt="2024-06-10T12:01:33.599" v="425" actId="20577"/>
          <ac:spMkLst>
            <pc:docMk/>
            <pc:sldMk cId="1955958491" sldId="425"/>
            <ac:spMk id="3" creationId="{4A337638-946F-5914-765A-BD61D3E95107}"/>
          </ac:spMkLst>
        </pc:spChg>
        <pc:spChg chg="mod">
          <ac:chgData name="Graham Carr" userId="37696bd2-d7a4-4ac6-b901-abe57a8a362f" providerId="ADAL" clId="{01E6E235-7FC5-4BD5-B4A5-5DF9246A90CD}" dt="2024-06-10T11:58:11.542" v="171" actId="20577"/>
          <ac:spMkLst>
            <pc:docMk/>
            <pc:sldMk cId="1955958491" sldId="425"/>
            <ac:spMk id="4" creationId="{DD459BE9-E1D6-0760-05A1-36F72C0AC75F}"/>
          </ac:spMkLst>
        </pc:spChg>
        <pc:spChg chg="mod">
          <ac:chgData name="Graham Carr" userId="37696bd2-d7a4-4ac6-b901-abe57a8a362f" providerId="ADAL" clId="{01E6E235-7FC5-4BD5-B4A5-5DF9246A90CD}" dt="2024-06-10T11:58:28.456" v="208" actId="20577"/>
          <ac:spMkLst>
            <pc:docMk/>
            <pc:sldMk cId="1955958491" sldId="425"/>
            <ac:spMk id="5" creationId="{04C595E7-1614-82BE-DA89-E6613BD0D8DF}"/>
          </ac:spMkLst>
        </pc:spChg>
        <pc:spChg chg="mod">
          <ac:chgData name="Graham Carr" userId="37696bd2-d7a4-4ac6-b901-abe57a8a362f" providerId="ADAL" clId="{01E6E235-7FC5-4BD5-B4A5-5DF9246A90CD}" dt="2024-06-10T11:58:38.814" v="235" actId="20577"/>
          <ac:spMkLst>
            <pc:docMk/>
            <pc:sldMk cId="1955958491" sldId="425"/>
            <ac:spMk id="6" creationId="{7B5F0E2B-D331-BE48-1C77-96E38877FC87}"/>
          </ac:spMkLst>
        </pc:spChg>
        <pc:spChg chg="mod">
          <ac:chgData name="Graham Carr" userId="37696bd2-d7a4-4ac6-b901-abe57a8a362f" providerId="ADAL" clId="{01E6E235-7FC5-4BD5-B4A5-5DF9246A90CD}" dt="2024-06-10T11:58:49.898" v="260" actId="20577"/>
          <ac:spMkLst>
            <pc:docMk/>
            <pc:sldMk cId="1955958491" sldId="425"/>
            <ac:spMk id="7" creationId="{B352E81A-2504-98AE-E5E3-E41F1F3923F1}"/>
          </ac:spMkLst>
        </pc:spChg>
        <pc:spChg chg="mod">
          <ac:chgData name="Graham Carr" userId="37696bd2-d7a4-4ac6-b901-abe57a8a362f" providerId="ADAL" clId="{01E6E235-7FC5-4BD5-B4A5-5DF9246A90CD}" dt="2024-06-10T11:58:59.744" v="285" actId="20577"/>
          <ac:spMkLst>
            <pc:docMk/>
            <pc:sldMk cId="1955958491" sldId="425"/>
            <ac:spMk id="8" creationId="{8B82760B-4ADA-B850-1186-059592620F07}"/>
          </ac:spMkLst>
        </pc:spChg>
      </pc:sldChg>
      <pc:sldChg chg="modSp add mod">
        <pc:chgData name="Graham Carr" userId="37696bd2-d7a4-4ac6-b901-abe57a8a362f" providerId="ADAL" clId="{01E6E235-7FC5-4BD5-B4A5-5DF9246A90CD}" dt="2024-06-10T12:00:16.133" v="350" actId="20577"/>
        <pc:sldMkLst>
          <pc:docMk/>
          <pc:sldMk cId="2556546385" sldId="426"/>
        </pc:sldMkLst>
        <pc:spChg chg="mod">
          <ac:chgData name="Graham Carr" userId="37696bd2-d7a4-4ac6-b901-abe57a8a362f" providerId="ADAL" clId="{01E6E235-7FC5-4BD5-B4A5-5DF9246A90CD}" dt="2024-06-10T11:53:03.921" v="106" actId="20577"/>
          <ac:spMkLst>
            <pc:docMk/>
            <pc:sldMk cId="2556546385" sldId="426"/>
            <ac:spMk id="2" creationId="{89DB3A01-0068-B20A-71A8-41FB220A522C}"/>
          </ac:spMkLst>
        </pc:spChg>
        <pc:spChg chg="mod">
          <ac:chgData name="Graham Carr" userId="37696bd2-d7a4-4ac6-b901-abe57a8a362f" providerId="ADAL" clId="{01E6E235-7FC5-4BD5-B4A5-5DF9246A90CD}" dt="2024-06-10T12:00:16.133" v="350" actId="20577"/>
          <ac:spMkLst>
            <pc:docMk/>
            <pc:sldMk cId="2556546385" sldId="426"/>
            <ac:spMk id="3" creationId="{592E2CD0-C843-00DC-DD60-5FECD7AD06B1}"/>
          </ac:spMkLst>
        </pc:spChg>
      </pc:sldChg>
      <pc:sldChg chg="modSp add mod">
        <pc:chgData name="Graham Carr" userId="37696bd2-d7a4-4ac6-b901-abe57a8a362f" providerId="ADAL" clId="{01E6E235-7FC5-4BD5-B4A5-5DF9246A90CD}" dt="2024-06-10T12:00:09.518" v="340" actId="20577"/>
        <pc:sldMkLst>
          <pc:docMk/>
          <pc:sldMk cId="613623443" sldId="427"/>
        </pc:sldMkLst>
        <pc:spChg chg="mod">
          <ac:chgData name="Graham Carr" userId="37696bd2-d7a4-4ac6-b901-abe57a8a362f" providerId="ADAL" clId="{01E6E235-7FC5-4BD5-B4A5-5DF9246A90CD}" dt="2024-06-10T12:00:09.518" v="340" actId="20577"/>
          <ac:spMkLst>
            <pc:docMk/>
            <pc:sldMk cId="613623443" sldId="427"/>
            <ac:spMk id="2" creationId="{89DB3A01-0068-B20A-71A8-41FB220A522C}"/>
          </ac:spMkLst>
        </pc:spChg>
        <pc:spChg chg="mod">
          <ac:chgData name="Graham Carr" userId="37696bd2-d7a4-4ac6-b901-abe57a8a362f" providerId="ADAL" clId="{01E6E235-7FC5-4BD5-B4A5-5DF9246A90CD}" dt="2024-06-10T11:59:21.232" v="308" actId="20577"/>
          <ac:spMkLst>
            <pc:docMk/>
            <pc:sldMk cId="613623443" sldId="427"/>
            <ac:spMk id="3" creationId="{592E2CD0-C843-00DC-DD60-5FECD7AD06B1}"/>
          </ac:spMkLst>
        </pc:spChg>
      </pc:sldChg>
      <pc:sldChg chg="modSp add mod">
        <pc:chgData name="Graham Carr" userId="37696bd2-d7a4-4ac6-b901-abe57a8a362f" providerId="ADAL" clId="{01E6E235-7FC5-4BD5-B4A5-5DF9246A90CD}" dt="2024-06-10T12:00:06.776" v="338" actId="20577"/>
        <pc:sldMkLst>
          <pc:docMk/>
          <pc:sldMk cId="2079913762" sldId="428"/>
        </pc:sldMkLst>
        <pc:spChg chg="mod">
          <ac:chgData name="Graham Carr" userId="37696bd2-d7a4-4ac6-b901-abe57a8a362f" providerId="ADAL" clId="{01E6E235-7FC5-4BD5-B4A5-5DF9246A90CD}" dt="2024-06-10T12:00:06.776" v="338" actId="20577"/>
          <ac:spMkLst>
            <pc:docMk/>
            <pc:sldMk cId="2079913762" sldId="428"/>
            <ac:spMk id="2" creationId="{89DB3A01-0068-B20A-71A8-41FB220A522C}"/>
          </ac:spMkLst>
        </pc:spChg>
        <pc:spChg chg="mod">
          <ac:chgData name="Graham Carr" userId="37696bd2-d7a4-4ac6-b901-abe57a8a362f" providerId="ADAL" clId="{01E6E235-7FC5-4BD5-B4A5-5DF9246A90CD}" dt="2024-06-10T12:00:03.724" v="336" actId="20577"/>
          <ac:spMkLst>
            <pc:docMk/>
            <pc:sldMk cId="2079913762" sldId="428"/>
            <ac:spMk id="3" creationId="{592E2CD0-C843-00DC-DD60-5FECD7AD06B1}"/>
          </ac:spMkLst>
        </pc:spChg>
      </pc:sldChg>
      <pc:sldChg chg="modSp add mod">
        <pc:chgData name="Graham Carr" userId="37696bd2-d7a4-4ac6-b901-abe57a8a362f" providerId="ADAL" clId="{01E6E235-7FC5-4BD5-B4A5-5DF9246A90CD}" dt="2024-06-10T12:00:31.916" v="373" actId="20577"/>
        <pc:sldMkLst>
          <pc:docMk/>
          <pc:sldMk cId="707269441" sldId="429"/>
        </pc:sldMkLst>
        <pc:spChg chg="mod">
          <ac:chgData name="Graham Carr" userId="37696bd2-d7a4-4ac6-b901-abe57a8a362f" providerId="ADAL" clId="{01E6E235-7FC5-4BD5-B4A5-5DF9246A90CD}" dt="2024-06-10T12:00:25.437" v="358" actId="20577"/>
          <ac:spMkLst>
            <pc:docMk/>
            <pc:sldMk cId="707269441" sldId="429"/>
            <ac:spMk id="2" creationId="{89DB3A01-0068-B20A-71A8-41FB220A522C}"/>
          </ac:spMkLst>
        </pc:spChg>
        <pc:spChg chg="mod">
          <ac:chgData name="Graham Carr" userId="37696bd2-d7a4-4ac6-b901-abe57a8a362f" providerId="ADAL" clId="{01E6E235-7FC5-4BD5-B4A5-5DF9246A90CD}" dt="2024-06-10T12:00:31.916" v="373" actId="20577"/>
          <ac:spMkLst>
            <pc:docMk/>
            <pc:sldMk cId="707269441" sldId="429"/>
            <ac:spMk id="3" creationId="{592E2CD0-C843-00DC-DD60-5FECD7AD06B1}"/>
          </ac:spMkLst>
        </pc:spChg>
      </pc:sldChg>
      <pc:sldChg chg="modSp add mod">
        <pc:chgData name="Graham Carr" userId="37696bd2-d7a4-4ac6-b901-abe57a8a362f" providerId="ADAL" clId="{01E6E235-7FC5-4BD5-B4A5-5DF9246A90CD}" dt="2024-06-10T12:00:44.397" v="393" actId="20577"/>
        <pc:sldMkLst>
          <pc:docMk/>
          <pc:sldMk cId="3262708054" sldId="430"/>
        </pc:sldMkLst>
        <pc:spChg chg="mod">
          <ac:chgData name="Graham Carr" userId="37696bd2-d7a4-4ac6-b901-abe57a8a362f" providerId="ADAL" clId="{01E6E235-7FC5-4BD5-B4A5-5DF9246A90CD}" dt="2024-06-10T12:00:37.322" v="376" actId="20577"/>
          <ac:spMkLst>
            <pc:docMk/>
            <pc:sldMk cId="3262708054" sldId="430"/>
            <ac:spMk id="2" creationId="{89DB3A01-0068-B20A-71A8-41FB220A522C}"/>
          </ac:spMkLst>
        </pc:spChg>
        <pc:spChg chg="mod">
          <ac:chgData name="Graham Carr" userId="37696bd2-d7a4-4ac6-b901-abe57a8a362f" providerId="ADAL" clId="{01E6E235-7FC5-4BD5-B4A5-5DF9246A90CD}" dt="2024-06-10T12:00:44.397" v="393" actId="20577"/>
          <ac:spMkLst>
            <pc:docMk/>
            <pc:sldMk cId="3262708054" sldId="430"/>
            <ac:spMk id="3" creationId="{592E2CD0-C843-00DC-DD60-5FECD7AD06B1}"/>
          </ac:spMkLst>
        </pc:spChg>
      </pc:sldChg>
      <pc:sldChg chg="modSp add mod">
        <pc:chgData name="Graham Carr" userId="37696bd2-d7a4-4ac6-b901-abe57a8a362f" providerId="ADAL" clId="{01E6E235-7FC5-4BD5-B4A5-5DF9246A90CD}" dt="2024-06-10T12:01:04.060" v="423" actId="20577"/>
        <pc:sldMkLst>
          <pc:docMk/>
          <pc:sldMk cId="1321187243" sldId="431"/>
        </pc:sldMkLst>
        <pc:spChg chg="mod">
          <ac:chgData name="Graham Carr" userId="37696bd2-d7a4-4ac6-b901-abe57a8a362f" providerId="ADAL" clId="{01E6E235-7FC5-4BD5-B4A5-5DF9246A90CD}" dt="2024-06-10T12:00:50.872" v="396" actId="20577"/>
          <ac:spMkLst>
            <pc:docMk/>
            <pc:sldMk cId="1321187243" sldId="431"/>
            <ac:spMk id="2" creationId="{89DB3A01-0068-B20A-71A8-41FB220A522C}"/>
          </ac:spMkLst>
        </pc:spChg>
        <pc:spChg chg="mod">
          <ac:chgData name="Graham Carr" userId="37696bd2-d7a4-4ac6-b901-abe57a8a362f" providerId="ADAL" clId="{01E6E235-7FC5-4BD5-B4A5-5DF9246A90CD}" dt="2024-06-10T12:01:04.060" v="423" actId="20577"/>
          <ac:spMkLst>
            <pc:docMk/>
            <pc:sldMk cId="1321187243" sldId="431"/>
            <ac:spMk id="3" creationId="{592E2CD0-C843-00DC-DD60-5FECD7AD06B1}"/>
          </ac:spMkLst>
        </pc:spChg>
      </pc:sldChg>
      <pc:sldChg chg="modSp add mod">
        <pc:chgData name="Graham Carr" userId="37696bd2-d7a4-4ac6-b901-abe57a8a362f" providerId="ADAL" clId="{01E6E235-7FC5-4BD5-B4A5-5DF9246A90CD}" dt="2024-06-10T12:05:41.434" v="468" actId="20577"/>
        <pc:sldMkLst>
          <pc:docMk/>
          <pc:sldMk cId="661681698" sldId="432"/>
        </pc:sldMkLst>
        <pc:spChg chg="mod">
          <ac:chgData name="Graham Carr" userId="37696bd2-d7a4-4ac6-b901-abe57a8a362f" providerId="ADAL" clId="{01E6E235-7FC5-4BD5-B4A5-5DF9246A90CD}" dt="2024-06-10T12:05:41.434" v="468" actId="20577"/>
          <ac:spMkLst>
            <pc:docMk/>
            <pc:sldMk cId="661681698" sldId="432"/>
            <ac:spMk id="2" creationId="{FD5DC39B-781D-825E-B5DA-D410994269AD}"/>
          </ac:spMkLst>
        </pc:spChg>
      </pc:sldChg>
      <pc:sldChg chg="modSp add mod">
        <pc:chgData name="Graham Carr" userId="37696bd2-d7a4-4ac6-b901-abe57a8a362f" providerId="ADAL" clId="{01E6E235-7FC5-4BD5-B4A5-5DF9246A90CD}" dt="2024-06-10T12:05:50.844" v="486" actId="20577"/>
        <pc:sldMkLst>
          <pc:docMk/>
          <pc:sldMk cId="3902499495" sldId="433"/>
        </pc:sldMkLst>
        <pc:spChg chg="mod">
          <ac:chgData name="Graham Carr" userId="37696bd2-d7a4-4ac6-b901-abe57a8a362f" providerId="ADAL" clId="{01E6E235-7FC5-4BD5-B4A5-5DF9246A90CD}" dt="2024-06-10T12:05:50.844" v="486" actId="20577"/>
          <ac:spMkLst>
            <pc:docMk/>
            <pc:sldMk cId="3902499495" sldId="433"/>
            <ac:spMk id="2" creationId="{FD5DC39B-781D-825E-B5DA-D410994269AD}"/>
          </ac:spMkLst>
        </pc:spChg>
      </pc:sldChg>
    </pc:docChg>
  </pc:docChgLst>
</pc:chgInfo>
</file>

<file path=ppt/comments/modernComment_168_353F85F9.xml><?xml version="1.0" encoding="utf-8"?>
<p188:cmLst xmlns:a="http://schemas.openxmlformats.org/drawingml/2006/main" xmlns:r="http://schemas.openxmlformats.org/officeDocument/2006/relationships" xmlns:p188="http://schemas.microsoft.com/office/powerpoint/2018/8/main">
  <p188:cm id="{5D5AF283-968E-4D42-9192-3B22E87D62B4}" authorId="{F5DB9A0D-C1E1-CF0A-0CF3-A7A3915FB60A}" created="2023-12-15T19:04:23.692">
    <pc:sldMkLst xmlns:pc="http://schemas.microsoft.com/office/powerpoint/2013/main/command">
      <pc:docMk/>
      <pc:sldMk cId="893355513" sldId="360"/>
    </pc:sldMkLst>
    <p188:txBody>
      <a:bodyPr/>
      <a:lstStyle/>
      <a:p>
        <a:r>
          <a:rPr lang="en-US"/>
          <a:t>Design tip: Do not adjust the headline here.</a:t>
        </a:r>
      </a:p>
    </p188:txBody>
  </p188:cm>
</p188:cmLst>
</file>

<file path=ppt/comments/modernComment_169_2DD4FED3.xml><?xml version="1.0" encoding="utf-8"?>
<p188:cmLst xmlns:a="http://schemas.openxmlformats.org/drawingml/2006/main" xmlns:r="http://schemas.openxmlformats.org/officeDocument/2006/relationships" xmlns:p188="http://schemas.microsoft.com/office/powerpoint/2018/8/main">
  <p188:cm id="{9B8CF056-DA51-6640-888A-A63BBDF67362}" authorId="{F5DB9A0D-C1E1-CF0A-0CF3-A7A3915FB60A}" created="2023-12-15T19:04:27.956">
    <pc:sldMkLst xmlns:pc="http://schemas.microsoft.com/office/powerpoint/2013/main/command">
      <pc:docMk/>
      <pc:sldMk cId="768933587" sldId="361"/>
    </pc:sldMkLst>
    <p188:txBody>
      <a:bodyPr/>
      <a:lstStyle/>
      <a:p>
        <a:r>
          <a:rPr lang="en-US"/>
          <a:t>Design tip: Do not adjust the headline here.</a:t>
        </a:r>
      </a:p>
    </p188:txBody>
  </p188:cm>
</p188:cmLst>
</file>

<file path=ppt/comments/modernComment_16B_164FB67B.xml><?xml version="1.0" encoding="utf-8"?>
<p188:cmLst xmlns:a="http://schemas.openxmlformats.org/drawingml/2006/main" xmlns:r="http://schemas.openxmlformats.org/officeDocument/2006/relationships" xmlns:p188="http://schemas.microsoft.com/office/powerpoint/2018/8/main">
  <p188:cm id="{F1F1E34F-01E5-4840-8509-CBF2B7A2A77B}" authorId="{F5DB9A0D-C1E1-CF0A-0CF3-A7A3915FB60A}" created="2023-12-15T18:46:18.028">
    <pc:sldMkLst xmlns:pc="http://schemas.microsoft.com/office/powerpoint/2013/main/command">
      <pc:docMk/>
      <pc:sldMk cId="374322811" sldId="363"/>
    </pc:sldMkLst>
    <p188:txBody>
      <a:bodyPr/>
      <a:lstStyle/>
      <a:p>
        <a:r>
          <a:rPr lang="en-US"/>
          <a:t>Design tip: Ensure that your section slides align with your overall agenda</a:t>
        </a:r>
      </a:p>
    </p188:txBody>
  </p188:cm>
</p188:cmLst>
</file>

<file path=ppt/comments/modernComment_16C_767D6C81.xml><?xml version="1.0" encoding="utf-8"?>
<p188:cmLst xmlns:a="http://schemas.openxmlformats.org/drawingml/2006/main" xmlns:r="http://schemas.openxmlformats.org/officeDocument/2006/relationships" xmlns:p188="http://schemas.microsoft.com/office/powerpoint/2018/8/main">
  <p188:cm id="{E409B165-F911-3548-B8BC-32AA8ED85437}" authorId="{F5DB9A0D-C1E1-CF0A-0CF3-A7A3915FB60A}" created="2023-12-15T18:46:46.177">
    <pc:sldMkLst xmlns:pc="http://schemas.microsoft.com/office/powerpoint/2013/main/command">
      <pc:docMk/>
      <pc:sldMk cId="1987931265" sldId="364"/>
    </pc:sldMkLst>
    <p188:txBody>
      <a:bodyPr/>
      <a:lstStyle/>
      <a:p>
        <a:r>
          <a:rPr lang="en-US"/>
          <a:t>Design tip: Consider adding some cool animation effects to your text to create more visual interest</a:t>
        </a:r>
      </a:p>
    </p188:txBody>
  </p188:cm>
</p188:cmLst>
</file>

<file path=ppt/comments/modernComment_16E_2CBF4DFE.xml><?xml version="1.0" encoding="utf-8"?>
<p188:cmLst xmlns:a="http://schemas.openxmlformats.org/drawingml/2006/main" xmlns:r="http://schemas.openxmlformats.org/officeDocument/2006/relationships" xmlns:p188="http://schemas.microsoft.com/office/powerpoint/2018/8/main">
  <p188:cm id="{112321EF-1F99-9D4B-89E1-D496181ABBB3}" authorId="{F5DB9A0D-C1E1-CF0A-0CF3-A7A3915FB60A}" created="2023-12-15T18:48:16.751">
    <pc:sldMkLst xmlns:pc="http://schemas.microsoft.com/office/powerpoint/2013/main/command">
      <pc:docMk/>
      <pc:sldMk cId="750734846" sldId="366"/>
    </pc:sldMkLst>
    <p188:txBody>
      <a:bodyPr/>
      <a:lstStyle/>
      <a:p>
        <a:r>
          <a:rPr lang="en-US"/>
          <a:t>Design tip: Ensure that your body paragraph is left align with your headline here</a:t>
        </a:r>
      </a:p>
    </p188:txBody>
  </p188:cm>
</p188:cmLst>
</file>

<file path=ppt/comments/modernComment_16F_F0C5B12B.xml><?xml version="1.0" encoding="utf-8"?>
<p188:cmLst xmlns:a="http://schemas.openxmlformats.org/drawingml/2006/main" xmlns:r="http://schemas.openxmlformats.org/officeDocument/2006/relationships" xmlns:p188="http://schemas.microsoft.com/office/powerpoint/2018/8/main">
  <p188:cm id="{905C68E6-95A2-E64D-B0B8-E902B29BEB4E}" authorId="{F5DB9A0D-C1E1-CF0A-0CF3-A7A3915FB60A}" created="2023-12-15T18:49:43.915">
    <pc:sldMkLst xmlns:pc="http://schemas.microsoft.com/office/powerpoint/2013/main/command">
      <pc:docMk/>
      <pc:sldMk cId="4039487787" sldId="367"/>
    </pc:sldMkLst>
    <p188:txBody>
      <a:bodyPr/>
      <a:lstStyle/>
      <a:p>
        <a:r>
          <a:rPr lang="en-US"/>
          <a:t>Design tip: Ensure the container sizing of your body paragraphs is equal to each other </a:t>
        </a:r>
      </a:p>
    </p188:txBody>
  </p188:cm>
</p188:cmLst>
</file>

<file path=ppt/comments/modernComment_170_6D50CFC1.xml><?xml version="1.0" encoding="utf-8"?>
<p188:cmLst xmlns:a="http://schemas.openxmlformats.org/drawingml/2006/main" xmlns:r="http://schemas.openxmlformats.org/officeDocument/2006/relationships" xmlns:p188="http://schemas.microsoft.com/office/powerpoint/2018/8/main">
  <p188:cm id="{8F11FDB9-CBCD-674C-9B7C-C4601A9C9D42}" authorId="{F5DB9A0D-C1E1-CF0A-0CF3-A7A3915FB60A}" created="2023-12-15T18:49:36.345">
    <pc:sldMkLst xmlns:pc="http://schemas.microsoft.com/office/powerpoint/2013/main/command">
      <pc:docMk/>
      <pc:sldMk cId="1834012609" sldId="368"/>
    </pc:sldMkLst>
    <p188:txBody>
      <a:bodyPr/>
      <a:lstStyle/>
      <a:p>
        <a:r>
          <a:rPr lang="en-US"/>
          <a:t>Design tip: Ensure the container sizing of your body paragraphs is equal to each other </a:t>
        </a:r>
      </a:p>
    </p188:txBody>
  </p188:cm>
</p188:cmLst>
</file>

<file path=ppt/comments/modernComment_171_71A00519.xml><?xml version="1.0" encoding="utf-8"?>
<p188:cmLst xmlns:a="http://schemas.openxmlformats.org/drawingml/2006/main" xmlns:r="http://schemas.openxmlformats.org/officeDocument/2006/relationships" xmlns:p188="http://schemas.microsoft.com/office/powerpoint/2018/8/main">
  <p188:cm id="{F62D061E-992B-8447-80E1-49B28BA73697}" authorId="{F5DB9A0D-C1E1-CF0A-0CF3-A7A3915FB60A}" created="2023-12-15T18:56:42.460">
    <pc:sldMkLst xmlns:pc="http://schemas.microsoft.com/office/powerpoint/2013/main/command">
      <pc:docMk/>
      <pc:sldMk cId="1906312473" sldId="369"/>
    </pc:sldMkLst>
    <p188:txBody>
      <a:bodyPr/>
      <a:lstStyle/>
      <a:p>
        <a:r>
          <a:rPr lang="en-US"/>
          <a:t>Design tip: You can adjust the placement of your image within the bounding box using the crop tool. Do not alter the bonding boxes, please.</a:t>
        </a:r>
      </a:p>
    </p188:txBody>
  </p188:cm>
</p188:cmLst>
</file>

<file path=ppt/comments/modernComment_172_B9ADC2AA.xml><?xml version="1.0" encoding="utf-8"?>
<p188:cmLst xmlns:a="http://schemas.openxmlformats.org/drawingml/2006/main" xmlns:r="http://schemas.openxmlformats.org/officeDocument/2006/relationships" xmlns:p188="http://schemas.microsoft.com/office/powerpoint/2018/8/main">
  <p188:cm id="{5E071F56-6659-7649-AA1D-73517FD22B35}" authorId="{F5DB9A0D-C1E1-CF0A-0CF3-A7A3915FB60A}" created="2023-12-15T18:56:46.316">
    <pc:sldMkLst xmlns:pc="http://schemas.microsoft.com/office/powerpoint/2013/main/command">
      <pc:docMk/>
      <pc:sldMk cId="3115172522" sldId="370"/>
    </pc:sldMkLst>
    <p188:txBody>
      <a:bodyPr/>
      <a:lstStyle/>
      <a:p>
        <a:r>
          <a:rPr lang="en-US"/>
          <a:t>Design tip: You can adjust the placement of your image within the bounding box using the crop tool. Do not alter the bonding boxes, please.</a:t>
        </a:r>
      </a:p>
    </p188:txBody>
  </p188:cm>
</p188:cmLst>
</file>

<file path=ppt/comments/modernComment_173_EBA58D.xml><?xml version="1.0" encoding="utf-8"?>
<p188:cmLst xmlns:a="http://schemas.openxmlformats.org/drawingml/2006/main" xmlns:r="http://schemas.openxmlformats.org/officeDocument/2006/relationships" xmlns:p188="http://schemas.microsoft.com/office/powerpoint/2018/8/main">
  <p188:cm id="{115F9ED9-8EAB-B645-8B83-D9ABB9D38DD4}" authorId="{F5DB9A0D-C1E1-CF0A-0CF3-A7A3915FB60A}" created="2023-12-15T18:56:07.162">
    <pc:sldMkLst xmlns:pc="http://schemas.microsoft.com/office/powerpoint/2013/main/command">
      <pc:docMk/>
      <pc:sldMk cId="15443341" sldId="371"/>
    </pc:sldMkLst>
    <p188:txBody>
      <a:bodyPr/>
      <a:lstStyle/>
      <a:p>
        <a:r>
          <a:rPr lang="en-US"/>
          <a:t>Design tip: You may adjust the size of the list squiggle here to align with the overall height of your bullets. List squiggles are available on the resources slide</a:t>
        </a:r>
      </a:p>
    </p188:txBody>
  </p188:cm>
  <p188:cm id="{0532CC15-DA55-1549-AC33-D08F390FC1EF}" authorId="{F5DB9A0D-C1E1-CF0A-0CF3-A7A3915FB60A}" created="2023-12-15T19:05:43.110">
    <pc:sldMkLst xmlns:pc="http://schemas.microsoft.com/office/powerpoint/2013/main/command">
      <pc:docMk/>
      <pc:sldMk cId="15443341" sldId="371"/>
    </pc:sldMkLst>
    <p188:txBody>
      <a:bodyPr/>
      <a:lstStyle/>
      <a:p>
        <a:r>
          <a:rPr lang="en-US"/>
          <a:t>Design tip: You can adjust the placement of your image within the bounding box using the crop tool. Do not alter the bonding boxes, please.</a:t>
        </a:r>
      </a:p>
    </p188:txBody>
  </p188:cm>
</p188:cmLst>
</file>

<file path=ppt/comments/modernComment_174_612BE734.xml><?xml version="1.0" encoding="utf-8"?>
<p188:cmLst xmlns:a="http://schemas.openxmlformats.org/drawingml/2006/main" xmlns:r="http://schemas.openxmlformats.org/officeDocument/2006/relationships" xmlns:p188="http://schemas.microsoft.com/office/powerpoint/2018/8/main">
  <p188:cm id="{6BF122C6-2EF9-EB41-9D16-00158E7384DC}" authorId="{F5DB9A0D-C1E1-CF0A-0CF3-A7A3915FB60A}" created="2023-12-15T18:56:27.001">
    <pc:sldMkLst xmlns:pc="http://schemas.microsoft.com/office/powerpoint/2013/main/command">
      <pc:docMk/>
      <pc:sldMk cId="1630267188" sldId="372"/>
    </pc:sldMkLst>
    <p188:txBody>
      <a:bodyPr/>
      <a:lstStyle/>
      <a:p>
        <a:r>
          <a:rPr lang="en-US"/>
          <a:t>Design tip: You may adjust the size of the list squiggle here to align with the overall height of your bullets. List squiggles are available on the resources slide</a:t>
        </a:r>
      </a:p>
    </p188:txBody>
  </p188:cm>
</p188:cmLst>
</file>

<file path=ppt/comments/modernComment_176_EE2F8F16.xml><?xml version="1.0" encoding="utf-8"?>
<p188:cmLst xmlns:a="http://schemas.openxmlformats.org/drawingml/2006/main" xmlns:r="http://schemas.openxmlformats.org/officeDocument/2006/relationships" xmlns:p188="http://schemas.microsoft.com/office/powerpoint/2018/8/main">
  <p188:cm id="{85030CD1-F7D4-E44F-9AC4-7B438E62238A}" authorId="{F5DB9A0D-C1E1-CF0A-0CF3-A7A3915FB60A}" created="2023-12-15T18:56:49.752">
    <pc:sldMkLst xmlns:pc="http://schemas.microsoft.com/office/powerpoint/2013/main/command">
      <pc:docMk/>
      <pc:sldMk cId="3996094230" sldId="374"/>
    </pc:sldMkLst>
    <p188:txBody>
      <a:bodyPr/>
      <a:lstStyle/>
      <a:p>
        <a:r>
          <a:rPr lang="en-US"/>
          <a:t>Design tip: You can adjust the placement of your image within the bounding box using the crop tool. Do not alter the bonding boxes, please.</a:t>
        </a:r>
      </a:p>
    </p188:txBody>
  </p188:cm>
</p188:cmLst>
</file>

<file path=ppt/comments/modernComment_17C_546A217C.xml><?xml version="1.0" encoding="utf-8"?>
<p188:cmLst xmlns:a="http://schemas.openxmlformats.org/drawingml/2006/main" xmlns:r="http://schemas.openxmlformats.org/officeDocument/2006/relationships" xmlns:p188="http://schemas.microsoft.com/office/powerpoint/2018/8/main">
  <p188:cm id="{B8A30D6C-5499-9F42-BFDF-0B84E6584E38}" authorId="{F5DB9A0D-C1E1-CF0A-0CF3-A7A3915FB60A}" created="2023-12-15T19:02:42.542">
    <pc:sldMkLst xmlns:pc="http://schemas.microsoft.com/office/powerpoint/2013/main/command">
      <pc:docMk/>
      <pc:sldMk cId="1416241532" sldId="380"/>
    </pc:sldMkLst>
    <p188:txBody>
      <a:bodyPr/>
      <a:lstStyle/>
      <a:p>
        <a:r>
          <a:rPr lang="en-US"/>
          <a:t>Design tip: You can adjust the placement of your image within the bounding box using the crop tool. Do not alter the bonding boxes, please.</a:t>
        </a:r>
      </a:p>
    </p188:txBody>
  </p188:cm>
  <p188:cm id="{64E684E6-CC72-334C-AE35-BFBF2B1715E7}" authorId="{F5DB9A0D-C1E1-CF0A-0CF3-A7A3915FB60A}" created="2023-12-15T19:03:22.194">
    <pc:sldMkLst xmlns:pc="http://schemas.microsoft.com/office/powerpoint/2013/main/command">
      <pc:docMk/>
      <pc:sldMk cId="1416241532" sldId="380"/>
    </pc:sldMkLst>
    <p188:txBody>
      <a:bodyPr/>
      <a:lstStyle/>
      <a:p>
        <a:r>
          <a:rPr lang="en-US"/>
          <a:t>Design tip: Always ensure your product stills are high res. </a:t>
        </a:r>
      </a:p>
    </p188:txBody>
  </p188:cm>
</p188:cmLst>
</file>

<file path=ppt/comments/modernComment_17D_2FF95B21.xml><?xml version="1.0" encoding="utf-8"?>
<p188:cmLst xmlns:a="http://schemas.openxmlformats.org/drawingml/2006/main" xmlns:r="http://schemas.openxmlformats.org/officeDocument/2006/relationships" xmlns:p188="http://schemas.microsoft.com/office/powerpoint/2018/8/main">
  <p188:cm id="{AFA5C6C8-EF0D-F54F-B705-ABC016113C8B}" authorId="{F5DB9A0D-C1E1-CF0A-0CF3-A7A3915FB60A}" created="2023-12-15T19:02:46.402">
    <pc:sldMkLst xmlns:pc="http://schemas.microsoft.com/office/powerpoint/2013/main/command">
      <pc:docMk/>
      <pc:sldMk cId="804870945" sldId="381"/>
    </pc:sldMkLst>
    <p188:txBody>
      <a:bodyPr/>
      <a:lstStyle/>
      <a:p>
        <a:r>
          <a:rPr lang="en-US"/>
          <a:t>Design tip: You can adjust the placement of your image within the bounding box using the crop tool. Do not alter the bonding boxes, please.</a:t>
        </a:r>
      </a:p>
    </p188:txBody>
  </p188:cm>
  <p188:cm id="{BFA56694-C7FA-0940-8322-24E8C4762226}" authorId="{F5DB9A0D-C1E1-CF0A-0CF3-A7A3915FB60A}" created="2023-12-15T19:03:28.056">
    <pc:sldMkLst xmlns:pc="http://schemas.microsoft.com/office/powerpoint/2013/main/command">
      <pc:docMk/>
      <pc:sldMk cId="804870945" sldId="381"/>
    </pc:sldMkLst>
    <p188:txBody>
      <a:bodyPr/>
      <a:lstStyle/>
      <a:p>
        <a:r>
          <a:rPr lang="en-US"/>
          <a:t>Design tip: Always ensure your product stills are high res. </a:t>
        </a:r>
      </a:p>
    </p188:txBody>
  </p188:cm>
</p188:cmLst>
</file>

<file path=ppt/comments/modernComment_17E_D6401F4.xml><?xml version="1.0" encoding="utf-8"?>
<p188:cmLst xmlns:a="http://schemas.openxmlformats.org/drawingml/2006/main" xmlns:r="http://schemas.openxmlformats.org/officeDocument/2006/relationships" xmlns:p188="http://schemas.microsoft.com/office/powerpoint/2018/8/main">
  <p188:cm id="{9735F447-BAA8-ED4E-8693-0D48877F7F3A}" authorId="{F5DB9A0D-C1E1-CF0A-0CF3-A7A3915FB60A}" created="2023-12-15T19:02:49.543">
    <pc:sldMkLst xmlns:pc="http://schemas.microsoft.com/office/powerpoint/2013/main/command">
      <pc:docMk/>
      <pc:sldMk cId="224657908" sldId="382"/>
    </pc:sldMkLst>
    <p188:txBody>
      <a:bodyPr/>
      <a:lstStyle/>
      <a:p>
        <a:r>
          <a:rPr lang="en-US"/>
          <a:t>Design tip: You can adjust the placement of your image within the bounding box using the crop tool. Do not alter the bonding boxes, please.</a:t>
        </a:r>
      </a:p>
    </p188:txBody>
  </p188:cm>
  <p188:cm id="{F986D353-D0E9-D54B-98D3-4EEC87DC6234}" authorId="{F5DB9A0D-C1E1-CF0A-0CF3-A7A3915FB60A}" created="2023-12-15T19:03:33.777">
    <pc:sldMkLst xmlns:pc="http://schemas.microsoft.com/office/powerpoint/2013/main/command">
      <pc:docMk/>
      <pc:sldMk cId="224657908" sldId="382"/>
    </pc:sldMkLst>
    <p188:txBody>
      <a:bodyPr/>
      <a:lstStyle/>
      <a:p>
        <a:r>
          <a:rPr lang="en-US"/>
          <a:t>Design tip: Always ensure your product stills are high res. </a:t>
        </a:r>
      </a:p>
    </p188:txBody>
  </p188:cm>
</p188:cmLst>
</file>

<file path=ppt/comments/modernComment_17F_2E42659B.xml><?xml version="1.0" encoding="utf-8"?>
<p188:cmLst xmlns:a="http://schemas.openxmlformats.org/drawingml/2006/main" xmlns:r="http://schemas.openxmlformats.org/officeDocument/2006/relationships" xmlns:p188="http://schemas.microsoft.com/office/powerpoint/2018/8/main">
  <p188:cm id="{55BCDAB8-DCF8-DA41-91C1-298D524450E9}" authorId="{F5DB9A0D-C1E1-CF0A-0CF3-A7A3915FB60A}" created="2023-12-15T18:50:39.015">
    <pc:sldMkLst xmlns:pc="http://schemas.microsoft.com/office/powerpoint/2013/main/command">
      <pc:docMk/>
      <pc:sldMk cId="776103323" sldId="383"/>
    </pc:sldMkLst>
    <p188:txBody>
      <a:bodyPr/>
      <a:lstStyle/>
      <a:p>
        <a:r>
          <a:rPr lang="en-US"/>
          <a:t>Design tip: Be sure to include a branded quote mark from the resources slide</a:t>
        </a:r>
      </a:p>
    </p188:txBody>
  </p188:cm>
</p188:cmLst>
</file>

<file path=ppt/comments/modernComment_180_12B55030.xml><?xml version="1.0" encoding="utf-8"?>
<p188:cmLst xmlns:a="http://schemas.openxmlformats.org/drawingml/2006/main" xmlns:r="http://schemas.openxmlformats.org/officeDocument/2006/relationships" xmlns:p188="http://schemas.microsoft.com/office/powerpoint/2018/8/main">
  <p188:cm id="{A76C74AD-2D56-2C47-AEEC-93004CBC1888}" authorId="{F5DB9A0D-C1E1-CF0A-0CF3-A7A3915FB60A}" created="2023-12-15T18:52:45.085">
    <pc:sldMkLst xmlns:pc="http://schemas.microsoft.com/office/powerpoint/2013/main/command">
      <pc:docMk/>
      <pc:sldMk cId="313872432" sldId="384"/>
    </pc:sldMkLst>
    <p188:txBody>
      <a:bodyPr/>
      <a:lstStyle/>
      <a:p>
        <a:r>
          <a:rPr lang="en-US"/>
          <a:t>Design tip: You can adjust the placement of your image within the bounding box using the crop tool. Do not alter the bonding boxes, please.</a:t>
        </a:r>
      </a:p>
    </p188:txBody>
  </p188:cm>
</p188:cmLst>
</file>

<file path=ppt/comments/modernComment_181_28548871.xml><?xml version="1.0" encoding="utf-8"?>
<p188:cmLst xmlns:a="http://schemas.openxmlformats.org/drawingml/2006/main" xmlns:r="http://schemas.openxmlformats.org/officeDocument/2006/relationships" xmlns:p188="http://schemas.microsoft.com/office/powerpoint/2018/8/main">
  <p188:cm id="{390622B7-9BDD-FD46-8864-8F306BEE1616}" authorId="{F5DB9A0D-C1E1-CF0A-0CF3-A7A3915FB60A}" created="2023-12-15T18:53:01.028">
    <pc:sldMkLst xmlns:pc="http://schemas.microsoft.com/office/powerpoint/2013/main/command">
      <pc:docMk/>
      <pc:sldMk cId="676628593" sldId="385"/>
    </pc:sldMkLst>
    <p188:txBody>
      <a:bodyPr/>
      <a:lstStyle/>
      <a:p>
        <a:r>
          <a:rPr lang="en-US"/>
          <a:t>Design tip: You can adjust the placement of your image within the bounding box using the crop tool. Do not alter the bonding boxes, please.</a:t>
        </a:r>
      </a:p>
    </p188:txBody>
  </p188:cm>
</p188:cmLst>
</file>

<file path=ppt/comments/modernComment_182_6B86B012.xml><?xml version="1.0" encoding="utf-8"?>
<p188:cmLst xmlns:a="http://schemas.openxmlformats.org/drawingml/2006/main" xmlns:r="http://schemas.openxmlformats.org/officeDocument/2006/relationships" xmlns:p188="http://schemas.microsoft.com/office/powerpoint/2018/8/main">
  <p188:cm id="{48EF4954-3D2D-3E42-ACFA-AD897303C1D1}" authorId="{F5DB9A0D-C1E1-CF0A-0CF3-A7A3915FB60A}" created="2023-12-15T18:53:04.985">
    <pc:sldMkLst xmlns:pc="http://schemas.microsoft.com/office/powerpoint/2013/main/command">
      <pc:docMk/>
      <pc:sldMk cId="1803989010" sldId="386"/>
    </pc:sldMkLst>
    <p188:txBody>
      <a:bodyPr/>
      <a:lstStyle/>
      <a:p>
        <a:r>
          <a:rPr lang="en-US"/>
          <a:t>Design tip: You can adjust the placement of your image within the bounding box using the crop tool. Do not alter the bonding boxes, please.</a:t>
        </a:r>
      </a:p>
    </p188:txBody>
  </p188:cm>
  <p188:cm id="{2828E191-5D00-8443-870F-49402F56313A}" authorId="{F5DB9A0D-C1E1-CF0A-0CF3-A7A3915FB60A}" created="2023-12-15T18:54:23.780">
    <pc:sldMkLst xmlns:pc="http://schemas.microsoft.com/office/powerpoint/2013/main/command">
      <pc:docMk/>
      <pc:sldMk cId="1803989010" sldId="386"/>
    </pc:sldMkLst>
    <p188:txBody>
      <a:bodyPr/>
      <a:lstStyle/>
      <a:p>
        <a:r>
          <a:rPr lang="en-US"/>
          <a:t>Design tip: Feel free to delete the body paragraph on the right if it is unnecessary. But be sure to extend the width of your headline then to take up more space.</a:t>
        </a:r>
      </a:p>
    </p188:txBody>
  </p188:cm>
</p188:cmLst>
</file>

<file path=ppt/comments/modernComment_185_C90DD42C.xml><?xml version="1.0" encoding="utf-8"?>
<p188:cmLst xmlns:a="http://schemas.openxmlformats.org/drawingml/2006/main" xmlns:r="http://schemas.openxmlformats.org/officeDocument/2006/relationships" xmlns:p188="http://schemas.microsoft.com/office/powerpoint/2018/8/main">
  <p188:cm id="{BE24C88A-13E7-9041-9DFB-A19C4B916A1F}" authorId="{F5DB9A0D-C1E1-CF0A-0CF3-A7A3915FB60A}" created="2023-12-15T18:55:15.030">
    <pc:sldMkLst xmlns:pc="http://schemas.microsoft.com/office/powerpoint/2013/main/command">
      <pc:docMk/>
      <pc:sldMk cId="3373126700" sldId="389"/>
    </pc:sldMkLst>
    <p188:txBody>
      <a:bodyPr/>
      <a:lstStyle/>
      <a:p>
        <a:r>
          <a:rPr lang="en-US"/>
          <a:t>Design tip: Ensure there is enough contrast between your image and the text color to maintain legibility.</a:t>
        </a:r>
      </a:p>
    </p188:txBody>
  </p188:cm>
</p188:cmLst>
</file>

<file path=ppt/comments/modernComment_18B_DB5C561.xml><?xml version="1.0" encoding="utf-8"?>
<p188:cmLst xmlns:a="http://schemas.openxmlformats.org/drawingml/2006/main" xmlns:r="http://schemas.openxmlformats.org/officeDocument/2006/relationships" xmlns:p188="http://schemas.microsoft.com/office/powerpoint/2018/8/main">
  <p188:cm id="{608559B6-6737-974A-9D18-66A0A1FA87A6}" authorId="{F5DB9A0D-C1E1-CF0A-0CF3-A7A3915FB60A}" created="2023-12-15T19:03:47.713">
    <pc:sldMkLst xmlns:pc="http://schemas.microsoft.com/office/powerpoint/2013/main/command">
      <pc:docMk/>
      <pc:sldMk cId="230016353" sldId="395"/>
    </pc:sldMkLst>
    <p188:txBody>
      <a:bodyPr/>
      <a:lstStyle/>
      <a:p>
        <a:r>
          <a:rPr lang="en-US"/>
          <a:t>Design tip: You can adjust the placement of your image within the bounding box using the crop tool. Do not alter the bonding boxes, please.</a:t>
        </a:r>
      </a:p>
    </p188:txBody>
  </p188:cm>
</p188:cmLst>
</file>

<file path=ppt/comments/modernComment_18C_74E9A0FE.xml><?xml version="1.0" encoding="utf-8"?>
<p188:cmLst xmlns:a="http://schemas.openxmlformats.org/drawingml/2006/main" xmlns:r="http://schemas.openxmlformats.org/officeDocument/2006/relationships" xmlns:p188="http://schemas.microsoft.com/office/powerpoint/2018/8/main">
  <p188:cm id="{3836B8EB-B946-E54D-A70B-A8CC1B805511}" authorId="{F5DB9A0D-C1E1-CF0A-0CF3-A7A3915FB60A}" created="2023-12-15T19:00:38.787">
    <pc:sldMkLst xmlns:pc="http://schemas.microsoft.com/office/powerpoint/2013/main/command">
      <pc:docMk/>
      <pc:sldMk cId="1961468158" sldId="396"/>
    </pc:sldMkLst>
    <p188:txBody>
      <a:bodyPr/>
      <a:lstStyle/>
      <a:p>
        <a:r>
          <a:rPr lang="en-US"/>
          <a:t>Design tip: You may adjust the height of your cards to fit more content. Do not adjust the width, please.</a:t>
        </a:r>
      </a:p>
    </p188:txBody>
  </p188:cm>
</p188:cmLst>
</file>

<file path=ppt/comments/modernComment_18F_1B01808.xml><?xml version="1.0" encoding="utf-8"?>
<p188:cmLst xmlns:a="http://schemas.openxmlformats.org/drawingml/2006/main" xmlns:r="http://schemas.openxmlformats.org/officeDocument/2006/relationships" xmlns:p188="http://schemas.microsoft.com/office/powerpoint/2018/8/main">
  <p188:cm id="{FF42519B-E1B4-8445-8BE0-A9582930ACA5}" authorId="{F5DB9A0D-C1E1-CF0A-0CF3-A7A3915FB60A}" created="2023-12-15T19:00:42.424">
    <pc:sldMkLst xmlns:pc="http://schemas.microsoft.com/office/powerpoint/2013/main/command">
      <pc:docMk/>
      <pc:sldMk cId="28317704" sldId="399"/>
    </pc:sldMkLst>
    <p188:txBody>
      <a:bodyPr/>
      <a:lstStyle/>
      <a:p>
        <a:r>
          <a:rPr lang="en-US"/>
          <a:t>Design tip: You may adjust the height of your cards to fit more content. Do not adjust the width, please.</a:t>
        </a:r>
      </a:p>
    </p188:txBody>
  </p188:cm>
</p188:cmLst>
</file>

<file path=ppt/comments/modernComment_194_B6480718.xml><?xml version="1.0" encoding="utf-8"?>
<p188:cmLst xmlns:a="http://schemas.openxmlformats.org/drawingml/2006/main" xmlns:r="http://schemas.openxmlformats.org/officeDocument/2006/relationships" xmlns:p188="http://schemas.microsoft.com/office/powerpoint/2018/8/main">
  <p188:cm id="{317495B4-3195-224D-89B1-916C08114389}" authorId="{F5DB9A0D-C1E1-CF0A-0CF3-A7A3915FB60A}" created="2023-12-15T19:01:04.642">
    <pc:sldMkLst xmlns:pc="http://schemas.microsoft.com/office/powerpoint/2013/main/command">
      <pc:docMk/>
      <pc:sldMk cId="3058173720" sldId="404"/>
    </pc:sldMkLst>
    <p188:txBody>
      <a:bodyPr/>
      <a:lstStyle/>
      <a:p>
        <a:r>
          <a:rPr lang="en-US"/>
          <a:t>Design tip: Branded arrows are available on the resources slide.</a:t>
        </a:r>
      </a:p>
    </p188:txBody>
  </p188:cm>
</p188:cmLst>
</file>

<file path=ppt/comments/modernComment_195_244AC02C.xml><?xml version="1.0" encoding="utf-8"?>
<p188:cmLst xmlns:a="http://schemas.openxmlformats.org/drawingml/2006/main" xmlns:r="http://schemas.openxmlformats.org/officeDocument/2006/relationships" xmlns:p188="http://schemas.microsoft.com/office/powerpoint/2018/8/main">
  <p188:cm id="{CDFAB40F-EAC6-5046-A18A-4F58BE9451BD}" authorId="{F5DB9A0D-C1E1-CF0A-0CF3-A7A3915FB60A}" created="2023-12-15T19:01:07.739">
    <pc:sldMkLst xmlns:pc="http://schemas.microsoft.com/office/powerpoint/2013/main/command">
      <pc:docMk/>
      <pc:sldMk cId="608878636" sldId="405"/>
    </pc:sldMkLst>
    <p188:txBody>
      <a:bodyPr/>
      <a:lstStyle/>
      <a:p>
        <a:r>
          <a:rPr lang="en-US"/>
          <a:t>Design tip: Branded arrows are available on the resources slide.</a:t>
        </a:r>
      </a:p>
    </p188:txBody>
  </p188:cm>
</p188:cmLst>
</file>

<file path=ppt/comments/modernComment_196_3B6AE1FB.xml><?xml version="1.0" encoding="utf-8"?>
<p188:cmLst xmlns:a="http://schemas.openxmlformats.org/drawingml/2006/main" xmlns:r="http://schemas.openxmlformats.org/officeDocument/2006/relationships" xmlns:p188="http://schemas.microsoft.com/office/powerpoint/2018/8/main">
  <p188:cm id="{71D394CD-090C-F84C-8659-0B6ADA28BEE5}" authorId="{F5DB9A0D-C1E1-CF0A-0CF3-A7A3915FB60A}" created="2023-12-15T18:58:16.250">
    <pc:sldMkLst xmlns:pc="http://schemas.microsoft.com/office/powerpoint/2013/main/command">
      <pc:docMk/>
      <pc:sldMk cId="996860411" sldId="406"/>
    </pc:sldMkLst>
    <p188:txBody>
      <a:bodyPr/>
      <a:lstStyle/>
      <a:p>
        <a:r>
          <a:rPr lang="en-US"/>
          <a:t>Design tip: Feel free to adjust the number and placement of your checkpoints to better work with your content.</a:t>
        </a:r>
      </a:p>
    </p188:txBody>
  </p188:cm>
  <p188:cm id="{017FA00D-7440-1B43-993C-3DCB21142592}" authorId="{F5DB9A0D-C1E1-CF0A-0CF3-A7A3915FB60A}" created="2023-12-15T19:08:19.314">
    <pc:sldMkLst xmlns:pc="http://schemas.microsoft.com/office/powerpoint/2013/main/command">
      <pc:docMk/>
      <pc:sldMk cId="996860411" sldId="406"/>
    </pc:sldMkLst>
    <p188:txBody>
      <a:bodyPr/>
      <a:lstStyle/>
      <a:p>
        <a:r>
          <a:rPr lang="en-US"/>
          <a:t>Design tip: Be sure to add branded timeline pins from the resources slide</a:t>
        </a:r>
      </a:p>
    </p188:txBody>
  </p188:cm>
</p188:cmLst>
</file>

<file path=ppt/comments/modernComment_1A9_74958EDB.xml><?xml version="1.0" encoding="utf-8"?>
<p188:cmLst xmlns:a="http://schemas.openxmlformats.org/drawingml/2006/main" xmlns:r="http://schemas.openxmlformats.org/officeDocument/2006/relationships" xmlns:p188="http://schemas.microsoft.com/office/powerpoint/2018/8/main">
  <p188:cm id="{4184E9FC-6F90-4AE6-A1E0-D6845F58C431}" authorId="{F5DB9A0D-C1E1-CF0A-0CF3-A7A3915FB60A}" created="2023-12-15T19:04:23.692">
    <pc:sldMkLst xmlns:pc="http://schemas.microsoft.com/office/powerpoint/2013/main/command">
      <pc:docMk/>
      <pc:sldMk cId="893355513" sldId="360"/>
    </pc:sldMkLst>
    <p188:txBody>
      <a:bodyPr/>
      <a:lstStyle/>
      <a:p>
        <a:r>
          <a:rPr lang="en-US"/>
          <a:t>Design tip: Do not adjust the headline here.</a:t>
        </a:r>
      </a:p>
    </p188:txBody>
  </p188:cm>
</p188:cmLst>
</file>

<file path=ppt/comments/modernComment_1AA_9861CD51.xml><?xml version="1.0" encoding="utf-8"?>
<p188:cmLst xmlns:a="http://schemas.openxmlformats.org/drawingml/2006/main" xmlns:r="http://schemas.openxmlformats.org/officeDocument/2006/relationships" xmlns:p188="http://schemas.microsoft.com/office/powerpoint/2018/8/main">
  <p188:cm id="{4F692C47-E2E7-4900-B09B-A1C91642B213}" authorId="{F5DB9A0D-C1E1-CF0A-0CF3-A7A3915FB60A}" created="2023-12-15T18:46:18.028">
    <pc:sldMkLst xmlns:pc="http://schemas.microsoft.com/office/powerpoint/2013/main/command">
      <pc:docMk/>
      <pc:sldMk cId="374322811" sldId="363"/>
    </pc:sldMkLst>
    <p188:txBody>
      <a:bodyPr/>
      <a:lstStyle/>
      <a:p>
        <a:r>
          <a:rPr lang="en-US"/>
          <a:t>Design tip: Ensure that your section slides align with your overall agenda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77716-EC65-1A2B-2093-BA5ECB6C50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8E1F01D-502C-50E7-C7FC-FC53C15048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137AAF-1906-7F42-8A0B-7039426A911C}" type="datetimeFigureOut">
              <a:rPr lang="en-US" smtClean="0"/>
              <a:t>6/10/2024</a:t>
            </a:fld>
            <a:endParaRPr lang="en-US"/>
          </a:p>
        </p:txBody>
      </p:sp>
      <p:sp>
        <p:nvSpPr>
          <p:cNvPr id="4" name="Footer Placeholder 3">
            <a:extLst>
              <a:ext uri="{FF2B5EF4-FFF2-40B4-BE49-F238E27FC236}">
                <a16:creationId xmlns:a16="http://schemas.microsoft.com/office/drawing/2014/main" id="{8E370A2C-8EE1-C5F3-E6CC-76968461BE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AED2CD-1952-BCC9-5314-C5C85F4BE3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C0EE48-0E0B-F145-BA1E-ADFA6E55E351}" type="slidenum">
              <a:rPr lang="en-US" smtClean="0"/>
              <a:t>‹#›</a:t>
            </a:fld>
            <a:endParaRPr lang="en-US"/>
          </a:p>
        </p:txBody>
      </p:sp>
    </p:spTree>
    <p:extLst>
      <p:ext uri="{BB962C8B-B14F-4D97-AF65-F5344CB8AC3E}">
        <p14:creationId xmlns:p14="http://schemas.microsoft.com/office/powerpoint/2010/main" val="2684102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3B897-B5B5-4ECF-B980-F7F80836D3CE}" type="datetimeFigureOut">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5311D-CE45-4784-A9A0-32050D9B7977}" type="slidenum">
              <a:t>‹#›</a:t>
            </a:fld>
            <a:endParaRPr lang="en-US"/>
          </a:p>
        </p:txBody>
      </p:sp>
    </p:spTree>
    <p:extLst>
      <p:ext uri="{BB962C8B-B14F-4D97-AF65-F5344CB8AC3E}">
        <p14:creationId xmlns:p14="http://schemas.microsoft.com/office/powerpoint/2010/main" val="27620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5E1AA-7D7B-F34B-A68D-7E7D76AE0813}" type="slidenum">
              <a:rPr lang="en-US" smtClean="0"/>
              <a:t>11</a:t>
            </a:fld>
            <a:endParaRPr lang="en-US"/>
          </a:p>
        </p:txBody>
      </p:sp>
    </p:spTree>
    <p:extLst>
      <p:ext uri="{BB962C8B-B14F-4D97-AF65-F5344CB8AC3E}">
        <p14:creationId xmlns:p14="http://schemas.microsoft.com/office/powerpoint/2010/main" val="436972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Cover">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287F97-B72B-A785-A26B-4717525C66C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065" y="-3393"/>
            <a:ext cx="12204065" cy="6864786"/>
          </a:xfrm>
          <a:prstGeom prst="rect">
            <a:avLst/>
          </a:prstGeom>
        </p:spPr>
      </p:pic>
      <p:sp>
        <p:nvSpPr>
          <p:cNvPr id="22" name="Text Placeholder 21">
            <a:extLst>
              <a:ext uri="{FF2B5EF4-FFF2-40B4-BE49-F238E27FC236}">
                <a16:creationId xmlns:a16="http://schemas.microsoft.com/office/drawing/2014/main" id="{90C78A37-3B43-4C4A-BD46-3EB835DBD0E3}"/>
              </a:ext>
            </a:extLst>
          </p:cNvPr>
          <p:cNvSpPr>
            <a:spLocks noGrp="1"/>
          </p:cNvSpPr>
          <p:nvPr>
            <p:ph type="body" sz="quarter" idx="11" hasCustomPrompt="1"/>
          </p:nvPr>
        </p:nvSpPr>
        <p:spPr>
          <a:xfrm>
            <a:off x="4303396" y="2475710"/>
            <a:ext cx="6440804" cy="1906579"/>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Main title goes here. Keep it to three lines, Arial Bold 40pt </a:t>
            </a:r>
          </a:p>
        </p:txBody>
      </p:sp>
      <p:sp>
        <p:nvSpPr>
          <p:cNvPr id="25" name="Text Placeholder 24">
            <a:extLst>
              <a:ext uri="{FF2B5EF4-FFF2-40B4-BE49-F238E27FC236}">
                <a16:creationId xmlns:a16="http://schemas.microsoft.com/office/drawing/2014/main" id="{A9F15E88-0560-B34C-B7E1-E84FAD79B90F}"/>
              </a:ext>
            </a:extLst>
          </p:cNvPr>
          <p:cNvSpPr>
            <a:spLocks noGrp="1"/>
          </p:cNvSpPr>
          <p:nvPr>
            <p:ph type="body" sz="quarter" idx="12" hasCustomPrompt="1"/>
          </p:nvPr>
        </p:nvSpPr>
        <p:spPr>
          <a:xfrm>
            <a:off x="4303395" y="4748876"/>
            <a:ext cx="6440804" cy="436924"/>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Optional </a:t>
            </a:r>
            <a:r>
              <a:rPr lang="en-US" dirty="0" err="1"/>
              <a:t>Firstname</a:t>
            </a:r>
            <a:r>
              <a:rPr lang="en-US" dirty="0"/>
              <a:t> </a:t>
            </a:r>
            <a:r>
              <a:rPr lang="en-US" dirty="0" err="1"/>
              <a:t>Lastname</a:t>
            </a:r>
            <a:r>
              <a:rPr lang="en-US" dirty="0"/>
              <a:t> (pronouns)</a:t>
            </a:r>
          </a:p>
        </p:txBody>
      </p:sp>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4303395" y="5254380"/>
            <a:ext cx="6440804" cy="557775"/>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Job Title Goes Here, Company</a:t>
            </a:r>
          </a:p>
        </p:txBody>
      </p:sp>
    </p:spTree>
    <p:extLst>
      <p:ext uri="{BB962C8B-B14F-4D97-AF65-F5344CB8AC3E}">
        <p14:creationId xmlns:p14="http://schemas.microsoft.com/office/powerpoint/2010/main" val="30396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four text blocks">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3154235"/>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C30AE482-333F-E755-6DED-EADF6BF065E5}"/>
              </a:ext>
            </a:extLst>
          </p:cNvPr>
          <p:cNvSpPr>
            <a:spLocks noGrp="1"/>
          </p:cNvSpPr>
          <p:nvPr>
            <p:ph type="body" sz="quarter" idx="19" hasCustomPrompt="1"/>
          </p:nvPr>
        </p:nvSpPr>
        <p:spPr>
          <a:xfrm>
            <a:off x="6369937" y="3154235"/>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9" name="Text Placeholder 16">
            <a:extLst>
              <a:ext uri="{FF2B5EF4-FFF2-40B4-BE49-F238E27FC236}">
                <a16:creationId xmlns:a16="http://schemas.microsoft.com/office/drawing/2014/main" id="{B0401F70-D526-D7F5-9FB8-354E58318B75}"/>
              </a:ext>
            </a:extLst>
          </p:cNvPr>
          <p:cNvSpPr>
            <a:spLocks noGrp="1"/>
          </p:cNvSpPr>
          <p:nvPr>
            <p:ph type="body" sz="quarter" idx="20" hasCustomPrompt="1"/>
          </p:nvPr>
        </p:nvSpPr>
        <p:spPr>
          <a:xfrm>
            <a:off x="6369936"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10" name="Text Placeholder 16">
            <a:extLst>
              <a:ext uri="{FF2B5EF4-FFF2-40B4-BE49-F238E27FC236}">
                <a16:creationId xmlns:a16="http://schemas.microsoft.com/office/drawing/2014/main" id="{6EB23F40-9F7D-F7C2-D634-01C6BF49C3CE}"/>
              </a:ext>
            </a:extLst>
          </p:cNvPr>
          <p:cNvSpPr>
            <a:spLocks noGrp="1"/>
          </p:cNvSpPr>
          <p:nvPr>
            <p:ph type="body" sz="quarter" idx="21" hasCustomPrompt="1"/>
          </p:nvPr>
        </p:nvSpPr>
        <p:spPr>
          <a:xfrm>
            <a:off x="733426" y="4989114"/>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11" name="Text Placeholder 16">
            <a:extLst>
              <a:ext uri="{FF2B5EF4-FFF2-40B4-BE49-F238E27FC236}">
                <a16:creationId xmlns:a16="http://schemas.microsoft.com/office/drawing/2014/main" id="{AF2343C8-36A0-71E0-119B-9DFA5D3E0A56}"/>
              </a:ext>
            </a:extLst>
          </p:cNvPr>
          <p:cNvSpPr>
            <a:spLocks noGrp="1"/>
          </p:cNvSpPr>
          <p:nvPr>
            <p:ph type="body" sz="quarter" idx="22" hasCustomPrompt="1"/>
          </p:nvPr>
        </p:nvSpPr>
        <p:spPr>
          <a:xfrm>
            <a:off x="733425" y="4520206"/>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12" name="Text Placeholder 16">
            <a:extLst>
              <a:ext uri="{FF2B5EF4-FFF2-40B4-BE49-F238E27FC236}">
                <a16:creationId xmlns:a16="http://schemas.microsoft.com/office/drawing/2014/main" id="{6531CCEB-C23B-A5DA-38A9-8E2367A9AF6F}"/>
              </a:ext>
            </a:extLst>
          </p:cNvPr>
          <p:cNvSpPr>
            <a:spLocks noGrp="1"/>
          </p:cNvSpPr>
          <p:nvPr>
            <p:ph type="body" sz="quarter" idx="23" hasCustomPrompt="1"/>
          </p:nvPr>
        </p:nvSpPr>
        <p:spPr>
          <a:xfrm>
            <a:off x="6369937" y="4989114"/>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13" name="Text Placeholder 16">
            <a:extLst>
              <a:ext uri="{FF2B5EF4-FFF2-40B4-BE49-F238E27FC236}">
                <a16:creationId xmlns:a16="http://schemas.microsoft.com/office/drawing/2014/main" id="{977AF9E2-39FD-2702-5D89-78073CA09421}"/>
              </a:ext>
            </a:extLst>
          </p:cNvPr>
          <p:cNvSpPr>
            <a:spLocks noGrp="1"/>
          </p:cNvSpPr>
          <p:nvPr>
            <p:ph type="body" sz="quarter" idx="24" hasCustomPrompt="1"/>
          </p:nvPr>
        </p:nvSpPr>
        <p:spPr>
          <a:xfrm>
            <a:off x="6369936" y="4520206"/>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24841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two text blocks">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3154235"/>
            <a:ext cx="5088640" cy="2076983"/>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C30AE482-333F-E755-6DED-EADF6BF065E5}"/>
              </a:ext>
            </a:extLst>
          </p:cNvPr>
          <p:cNvSpPr>
            <a:spLocks noGrp="1"/>
          </p:cNvSpPr>
          <p:nvPr>
            <p:ph type="body" sz="quarter" idx="19" hasCustomPrompt="1"/>
          </p:nvPr>
        </p:nvSpPr>
        <p:spPr>
          <a:xfrm>
            <a:off x="6369937" y="3154235"/>
            <a:ext cx="5088640" cy="2076983"/>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9" name="Text Placeholder 16">
            <a:extLst>
              <a:ext uri="{FF2B5EF4-FFF2-40B4-BE49-F238E27FC236}">
                <a16:creationId xmlns:a16="http://schemas.microsoft.com/office/drawing/2014/main" id="{B0401F70-D526-D7F5-9FB8-354E58318B75}"/>
              </a:ext>
            </a:extLst>
          </p:cNvPr>
          <p:cNvSpPr>
            <a:spLocks noGrp="1"/>
          </p:cNvSpPr>
          <p:nvPr>
            <p:ph type="body" sz="quarter" idx="20" hasCustomPrompt="1"/>
          </p:nvPr>
        </p:nvSpPr>
        <p:spPr>
          <a:xfrm>
            <a:off x="6369936"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39587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Speak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794B1-9802-0EF5-F4CA-9DFF416858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6096000" y="3738342"/>
            <a:ext cx="5365898" cy="853629"/>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Fancy Position Title Here / </a:t>
            </a:r>
            <a:br>
              <a:rPr lang="en-US" dirty="0"/>
            </a:br>
            <a:r>
              <a:rPr lang="en-US" dirty="0"/>
              <a:t>Optimizely</a:t>
            </a:r>
          </a:p>
        </p:txBody>
      </p:sp>
      <p:sp>
        <p:nvSpPr>
          <p:cNvPr id="9" name="Picture Placeholder 10">
            <a:extLst>
              <a:ext uri="{FF2B5EF4-FFF2-40B4-BE49-F238E27FC236}">
                <a16:creationId xmlns:a16="http://schemas.microsoft.com/office/drawing/2014/main" id="{8921BDDA-CF4B-26F7-0779-9ECA2AEF40D5}"/>
              </a:ext>
            </a:extLst>
          </p:cNvPr>
          <p:cNvSpPr>
            <a:spLocks noGrp="1"/>
          </p:cNvSpPr>
          <p:nvPr>
            <p:ph type="pic" sz="quarter" idx="15"/>
          </p:nvPr>
        </p:nvSpPr>
        <p:spPr>
          <a:xfrm>
            <a:off x="883989" y="1303435"/>
            <a:ext cx="4251130" cy="4251130"/>
          </a:xfrm>
          <a:prstGeom prst="ellipse">
            <a:avLst/>
          </a:prstGeom>
        </p:spPr>
        <p:txBody>
          <a:bodyPr/>
          <a:lstStyle>
            <a:lvl1pPr marL="0" indent="0">
              <a:buNone/>
              <a:defRPr>
                <a:noFill/>
              </a:defRPr>
            </a:lvl1pPr>
          </a:lstStyle>
          <a:p>
            <a:endParaRPr lang="en-US" dirty="0"/>
          </a:p>
        </p:txBody>
      </p:sp>
      <p:sp>
        <p:nvSpPr>
          <p:cNvPr id="10" name="Text Placeholder 21">
            <a:extLst>
              <a:ext uri="{FF2B5EF4-FFF2-40B4-BE49-F238E27FC236}">
                <a16:creationId xmlns:a16="http://schemas.microsoft.com/office/drawing/2014/main" id="{49560318-B15B-0AB8-1510-79C0459E3716}"/>
              </a:ext>
            </a:extLst>
          </p:cNvPr>
          <p:cNvSpPr>
            <a:spLocks noGrp="1"/>
          </p:cNvSpPr>
          <p:nvPr>
            <p:ph type="body" sz="quarter" idx="11" hasCustomPrompt="1"/>
          </p:nvPr>
        </p:nvSpPr>
        <p:spPr>
          <a:xfrm>
            <a:off x="6096000" y="2337803"/>
            <a:ext cx="5365898" cy="1290577"/>
          </a:xfrm>
        </p:spPr>
        <p:txBody>
          <a:bodyPr anchor="b">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err="1"/>
              <a:t>Firstname</a:t>
            </a:r>
            <a:r>
              <a:rPr lang="en-US" dirty="0"/>
              <a:t> and </a:t>
            </a:r>
            <a:r>
              <a:rPr lang="en-US" dirty="0" err="1"/>
              <a:t>Lastname</a:t>
            </a:r>
            <a:r>
              <a:rPr lang="en-US" dirty="0"/>
              <a:t> here</a:t>
            </a:r>
          </a:p>
        </p:txBody>
      </p:sp>
    </p:spTree>
    <p:extLst>
      <p:ext uri="{BB962C8B-B14F-4D97-AF65-F5344CB8AC3E}">
        <p14:creationId xmlns:p14="http://schemas.microsoft.com/office/powerpoint/2010/main" val="24853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AE0E5-276C-C02B-25C5-451E9AF0F2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860019" y="1355327"/>
            <a:ext cx="1649265" cy="1649265"/>
          </a:xfrm>
          <a:prstGeom prst="ellipse">
            <a:avLst/>
          </a:prstGeom>
        </p:spPr>
        <p:txBody>
          <a:bodyPr/>
          <a:lstStyle>
            <a:lvl1pPr marL="0" indent="0">
              <a:buNone/>
              <a:defRPr>
                <a:noFill/>
              </a:defRPr>
            </a:lvl1pPr>
          </a:lstStyle>
          <a:p>
            <a:endParaRPr lang="en-US" dirty="0"/>
          </a:p>
        </p:txBody>
      </p:sp>
      <p:sp>
        <p:nvSpPr>
          <p:cNvPr id="12" name="Picture Placeholder 10">
            <a:extLst>
              <a:ext uri="{FF2B5EF4-FFF2-40B4-BE49-F238E27FC236}">
                <a16:creationId xmlns:a16="http://schemas.microsoft.com/office/drawing/2014/main" id="{8FF19CE6-7F24-D543-8601-FC7CB72ABA13}"/>
              </a:ext>
            </a:extLst>
          </p:cNvPr>
          <p:cNvSpPr>
            <a:spLocks noGrp="1"/>
          </p:cNvSpPr>
          <p:nvPr>
            <p:ph type="pic" sz="quarter" idx="15"/>
          </p:nvPr>
        </p:nvSpPr>
        <p:spPr>
          <a:xfrm>
            <a:off x="860019" y="3850865"/>
            <a:ext cx="1649265" cy="1649265"/>
          </a:xfrm>
          <a:prstGeom prst="ellipse">
            <a:avLst/>
          </a:prstGeom>
        </p:spPr>
        <p:txBody>
          <a:bodyPr/>
          <a:lstStyle>
            <a:lvl1pPr marL="0" indent="0">
              <a:buNone/>
              <a:defRPr>
                <a:noFill/>
              </a:defRPr>
            </a:lvl1pPr>
          </a:lstStyle>
          <a:p>
            <a:endParaRPr lang="en-US" dirty="0"/>
          </a:p>
        </p:txBody>
      </p:sp>
      <p:sp>
        <p:nvSpPr>
          <p:cNvPr id="4" name="Text Placeholder 24">
            <a:extLst>
              <a:ext uri="{FF2B5EF4-FFF2-40B4-BE49-F238E27FC236}">
                <a16:creationId xmlns:a16="http://schemas.microsoft.com/office/drawing/2014/main" id="{E25B5A19-7E66-7B5D-5390-C75C618CADF1}"/>
              </a:ext>
            </a:extLst>
          </p:cNvPr>
          <p:cNvSpPr>
            <a:spLocks noGrp="1"/>
          </p:cNvSpPr>
          <p:nvPr>
            <p:ph type="body" sz="quarter" idx="12" hasCustomPrompt="1"/>
          </p:nvPr>
        </p:nvSpPr>
        <p:spPr>
          <a:xfrm>
            <a:off x="2828088" y="1667444"/>
            <a:ext cx="3809993" cy="385200"/>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err="1"/>
              <a:t>Firstname</a:t>
            </a:r>
            <a:r>
              <a:rPr lang="en-US" dirty="0"/>
              <a:t> </a:t>
            </a:r>
            <a:r>
              <a:rPr lang="en-US" dirty="0" err="1"/>
              <a:t>Lastname</a:t>
            </a:r>
            <a:endParaRPr lang="en-US" dirty="0"/>
          </a:p>
        </p:txBody>
      </p:sp>
      <p:sp>
        <p:nvSpPr>
          <p:cNvPr id="5" name="Text Placeholder 24">
            <a:extLst>
              <a:ext uri="{FF2B5EF4-FFF2-40B4-BE49-F238E27FC236}">
                <a16:creationId xmlns:a16="http://schemas.microsoft.com/office/drawing/2014/main" id="{68098CAA-428D-060F-9034-9BB48A5B62D1}"/>
              </a:ext>
            </a:extLst>
          </p:cNvPr>
          <p:cNvSpPr>
            <a:spLocks noGrp="1"/>
          </p:cNvSpPr>
          <p:nvPr>
            <p:ph type="body" sz="quarter" idx="13" hasCustomPrompt="1"/>
          </p:nvPr>
        </p:nvSpPr>
        <p:spPr>
          <a:xfrm>
            <a:off x="2828088" y="2150891"/>
            <a:ext cx="3809993" cy="845610"/>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Fancy Position Title Goes Here / </a:t>
            </a:r>
            <a:br>
              <a:rPr lang="en-US" dirty="0"/>
            </a:br>
            <a:r>
              <a:rPr lang="en-US" dirty="0"/>
              <a:t>Optimizely</a:t>
            </a:r>
          </a:p>
        </p:txBody>
      </p:sp>
      <p:sp>
        <p:nvSpPr>
          <p:cNvPr id="8" name="Text Placeholder 21">
            <a:extLst>
              <a:ext uri="{FF2B5EF4-FFF2-40B4-BE49-F238E27FC236}">
                <a16:creationId xmlns:a16="http://schemas.microsoft.com/office/drawing/2014/main" id="{6F93CCF3-0A68-1C5C-A0B2-9FA8679B5E22}"/>
              </a:ext>
            </a:extLst>
          </p:cNvPr>
          <p:cNvSpPr>
            <a:spLocks noGrp="1"/>
          </p:cNvSpPr>
          <p:nvPr>
            <p:ph type="body" sz="quarter" idx="11" hasCustomPrompt="1"/>
          </p:nvPr>
        </p:nvSpPr>
        <p:spPr>
          <a:xfrm>
            <a:off x="7068456" y="2164055"/>
            <a:ext cx="4393441" cy="2529890"/>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sp>
        <p:nvSpPr>
          <p:cNvPr id="9" name="Text Placeholder 24">
            <a:extLst>
              <a:ext uri="{FF2B5EF4-FFF2-40B4-BE49-F238E27FC236}">
                <a16:creationId xmlns:a16="http://schemas.microsoft.com/office/drawing/2014/main" id="{AADA85A2-100B-6D86-C636-C4088D4BC64B}"/>
              </a:ext>
            </a:extLst>
          </p:cNvPr>
          <p:cNvSpPr>
            <a:spLocks noGrp="1"/>
          </p:cNvSpPr>
          <p:nvPr>
            <p:ph type="body" sz="quarter" idx="17" hasCustomPrompt="1"/>
          </p:nvPr>
        </p:nvSpPr>
        <p:spPr>
          <a:xfrm>
            <a:off x="2828088" y="4184249"/>
            <a:ext cx="3809993" cy="385200"/>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err="1"/>
              <a:t>Firstname</a:t>
            </a:r>
            <a:r>
              <a:rPr lang="en-US" dirty="0"/>
              <a:t> </a:t>
            </a:r>
            <a:r>
              <a:rPr lang="en-US" dirty="0" err="1"/>
              <a:t>Lastname</a:t>
            </a:r>
            <a:endParaRPr lang="en-US" dirty="0"/>
          </a:p>
        </p:txBody>
      </p:sp>
      <p:sp>
        <p:nvSpPr>
          <p:cNvPr id="10" name="Text Placeholder 24">
            <a:extLst>
              <a:ext uri="{FF2B5EF4-FFF2-40B4-BE49-F238E27FC236}">
                <a16:creationId xmlns:a16="http://schemas.microsoft.com/office/drawing/2014/main" id="{BEF0C092-3758-3996-6C16-83F84789A8FF}"/>
              </a:ext>
            </a:extLst>
          </p:cNvPr>
          <p:cNvSpPr>
            <a:spLocks noGrp="1"/>
          </p:cNvSpPr>
          <p:nvPr>
            <p:ph type="body" sz="quarter" idx="18" hasCustomPrompt="1"/>
          </p:nvPr>
        </p:nvSpPr>
        <p:spPr>
          <a:xfrm>
            <a:off x="2828088" y="4667696"/>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 </a:t>
            </a:r>
            <a:br>
              <a:rPr lang="en-US" dirty="0"/>
            </a:br>
            <a:r>
              <a:rPr lang="en-US" dirty="0"/>
              <a:t>Optimizely</a:t>
            </a:r>
          </a:p>
          <a:p>
            <a:pPr lvl="0"/>
            <a:endParaRPr lang="en-US" dirty="0"/>
          </a:p>
        </p:txBody>
      </p:sp>
    </p:spTree>
    <p:extLst>
      <p:ext uri="{BB962C8B-B14F-4D97-AF65-F5344CB8AC3E}">
        <p14:creationId xmlns:p14="http://schemas.microsoft.com/office/powerpoint/2010/main" val="35288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Speaker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C72686-107B-B742-9B19-1897CB331F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24">
            <a:extLst>
              <a:ext uri="{FF2B5EF4-FFF2-40B4-BE49-F238E27FC236}">
                <a16:creationId xmlns:a16="http://schemas.microsoft.com/office/drawing/2014/main" id="{2114D9FA-8F58-6042-AB71-1B3538E8FF7D}"/>
              </a:ext>
            </a:extLst>
          </p:cNvPr>
          <p:cNvSpPr>
            <a:spLocks noGrp="1"/>
          </p:cNvSpPr>
          <p:nvPr>
            <p:ph type="body" sz="quarter" idx="12" hasCustomPrompt="1"/>
          </p:nvPr>
        </p:nvSpPr>
        <p:spPr>
          <a:xfrm>
            <a:off x="2828088" y="943858"/>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2828088" y="1389769"/>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860019" y="594205"/>
            <a:ext cx="1649265" cy="1649265"/>
          </a:xfrm>
          <a:prstGeom prst="ellipse">
            <a:avLst/>
          </a:prstGeom>
        </p:spPr>
        <p:txBody>
          <a:bodyPr/>
          <a:lstStyle>
            <a:lvl1pPr marL="0" indent="0">
              <a:buNone/>
              <a:defRPr>
                <a:noFill/>
              </a:defRPr>
            </a:lvl1pPr>
          </a:lstStyle>
          <a:p>
            <a:endParaRPr lang="en-US" dirty="0"/>
          </a:p>
        </p:txBody>
      </p:sp>
      <p:sp>
        <p:nvSpPr>
          <p:cNvPr id="12" name="Picture Placeholder 10">
            <a:extLst>
              <a:ext uri="{FF2B5EF4-FFF2-40B4-BE49-F238E27FC236}">
                <a16:creationId xmlns:a16="http://schemas.microsoft.com/office/drawing/2014/main" id="{8FF19CE6-7F24-D543-8601-FC7CB72ABA13}"/>
              </a:ext>
            </a:extLst>
          </p:cNvPr>
          <p:cNvSpPr>
            <a:spLocks noGrp="1"/>
          </p:cNvSpPr>
          <p:nvPr>
            <p:ph type="pic" sz="quarter" idx="15"/>
          </p:nvPr>
        </p:nvSpPr>
        <p:spPr>
          <a:xfrm>
            <a:off x="860019" y="2614391"/>
            <a:ext cx="1649265" cy="1649265"/>
          </a:xfrm>
          <a:prstGeom prst="ellipse">
            <a:avLst/>
          </a:prstGeom>
        </p:spPr>
        <p:txBody>
          <a:bodyPr/>
          <a:lstStyle>
            <a:lvl1pPr marL="0" indent="0">
              <a:buNone/>
              <a:defRPr>
                <a:noFill/>
              </a:defRPr>
            </a:lvl1pPr>
          </a:lstStyle>
          <a:p>
            <a:endParaRPr lang="en-US" dirty="0"/>
          </a:p>
        </p:txBody>
      </p:sp>
      <p:sp>
        <p:nvSpPr>
          <p:cNvPr id="13" name="Picture Placeholder 10">
            <a:extLst>
              <a:ext uri="{FF2B5EF4-FFF2-40B4-BE49-F238E27FC236}">
                <a16:creationId xmlns:a16="http://schemas.microsoft.com/office/drawing/2014/main" id="{4DED6D22-E476-B04E-84E4-49312480652A}"/>
              </a:ext>
            </a:extLst>
          </p:cNvPr>
          <p:cNvSpPr>
            <a:spLocks noGrp="1"/>
          </p:cNvSpPr>
          <p:nvPr>
            <p:ph type="pic" sz="quarter" idx="16"/>
          </p:nvPr>
        </p:nvSpPr>
        <p:spPr>
          <a:xfrm>
            <a:off x="860019" y="4623945"/>
            <a:ext cx="1649265" cy="1649265"/>
          </a:xfrm>
          <a:prstGeom prst="ellipse">
            <a:avLst/>
          </a:prstGeom>
        </p:spPr>
        <p:txBody>
          <a:bodyPr/>
          <a:lstStyle>
            <a:lvl1pPr marL="0" indent="0">
              <a:buNone/>
              <a:defRPr>
                <a:noFill/>
              </a:defRPr>
            </a:lvl1pPr>
          </a:lstStyle>
          <a:p>
            <a:endParaRPr lang="en-US" dirty="0"/>
          </a:p>
        </p:txBody>
      </p:sp>
      <p:sp>
        <p:nvSpPr>
          <p:cNvPr id="16" name="Text Placeholder 24">
            <a:extLst>
              <a:ext uri="{FF2B5EF4-FFF2-40B4-BE49-F238E27FC236}">
                <a16:creationId xmlns:a16="http://schemas.microsoft.com/office/drawing/2014/main" id="{BF809E5E-FF3B-004C-8B1F-836D9823DD48}"/>
              </a:ext>
            </a:extLst>
          </p:cNvPr>
          <p:cNvSpPr>
            <a:spLocks noGrp="1"/>
          </p:cNvSpPr>
          <p:nvPr>
            <p:ph type="body" sz="quarter" idx="17" hasCustomPrompt="1"/>
          </p:nvPr>
        </p:nvSpPr>
        <p:spPr>
          <a:xfrm>
            <a:off x="2828088" y="2985311"/>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7" name="Text Placeholder 24">
            <a:extLst>
              <a:ext uri="{FF2B5EF4-FFF2-40B4-BE49-F238E27FC236}">
                <a16:creationId xmlns:a16="http://schemas.microsoft.com/office/drawing/2014/main" id="{2C057D36-7D6D-7D45-BE7F-555E9384BC7C}"/>
              </a:ext>
            </a:extLst>
          </p:cNvPr>
          <p:cNvSpPr>
            <a:spLocks noGrp="1"/>
          </p:cNvSpPr>
          <p:nvPr>
            <p:ph type="body" sz="quarter" idx="18" hasCustomPrompt="1"/>
          </p:nvPr>
        </p:nvSpPr>
        <p:spPr>
          <a:xfrm>
            <a:off x="2828088" y="3431222"/>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8" name="Text Placeholder 24">
            <a:extLst>
              <a:ext uri="{FF2B5EF4-FFF2-40B4-BE49-F238E27FC236}">
                <a16:creationId xmlns:a16="http://schemas.microsoft.com/office/drawing/2014/main" id="{1D8E08A7-2ADE-2E48-9CF5-82C547FE7B7F}"/>
              </a:ext>
            </a:extLst>
          </p:cNvPr>
          <p:cNvSpPr>
            <a:spLocks noGrp="1"/>
          </p:cNvSpPr>
          <p:nvPr>
            <p:ph type="body" sz="quarter" idx="19" hasCustomPrompt="1"/>
          </p:nvPr>
        </p:nvSpPr>
        <p:spPr>
          <a:xfrm>
            <a:off x="2828088" y="5048027"/>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9" name="Text Placeholder 24">
            <a:extLst>
              <a:ext uri="{FF2B5EF4-FFF2-40B4-BE49-F238E27FC236}">
                <a16:creationId xmlns:a16="http://schemas.microsoft.com/office/drawing/2014/main" id="{9F38D731-D66B-FF46-9A48-D93F149662ED}"/>
              </a:ext>
            </a:extLst>
          </p:cNvPr>
          <p:cNvSpPr>
            <a:spLocks noGrp="1"/>
          </p:cNvSpPr>
          <p:nvPr>
            <p:ph type="body" sz="quarter" idx="20" hasCustomPrompt="1"/>
          </p:nvPr>
        </p:nvSpPr>
        <p:spPr>
          <a:xfrm>
            <a:off x="2828088" y="5493938"/>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4" name="Text Placeholder 21">
            <a:extLst>
              <a:ext uri="{FF2B5EF4-FFF2-40B4-BE49-F238E27FC236}">
                <a16:creationId xmlns:a16="http://schemas.microsoft.com/office/drawing/2014/main" id="{DDC04B19-8BEC-AF78-7651-0320315CB02E}"/>
              </a:ext>
            </a:extLst>
          </p:cNvPr>
          <p:cNvSpPr>
            <a:spLocks noGrp="1"/>
          </p:cNvSpPr>
          <p:nvPr>
            <p:ph type="body" sz="quarter" idx="11" hasCustomPrompt="1"/>
          </p:nvPr>
        </p:nvSpPr>
        <p:spPr>
          <a:xfrm>
            <a:off x="7068456" y="2164055"/>
            <a:ext cx="4393441" cy="2529890"/>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spTree>
    <p:extLst>
      <p:ext uri="{BB962C8B-B14F-4D97-AF65-F5344CB8AC3E}">
        <p14:creationId xmlns:p14="http://schemas.microsoft.com/office/powerpoint/2010/main" val="247856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Speakers Stacke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C72686-107B-B742-9B19-1897CB331F7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C684558-C969-2B02-A333-4DB3C89DE4EF}"/>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l="2" r="76802"/>
          <a:stretch/>
        </p:blipFill>
        <p:spPr>
          <a:xfrm>
            <a:off x="0" y="0"/>
            <a:ext cx="2828089" cy="6858000"/>
          </a:xfrm>
          <a:prstGeom prst="rect">
            <a:avLst/>
          </a:prstGeom>
        </p:spPr>
      </p:pic>
      <p:sp>
        <p:nvSpPr>
          <p:cNvPr id="6" name="Text Placeholder 24">
            <a:extLst>
              <a:ext uri="{FF2B5EF4-FFF2-40B4-BE49-F238E27FC236}">
                <a16:creationId xmlns:a16="http://schemas.microsoft.com/office/drawing/2014/main" id="{2114D9FA-8F58-6042-AB71-1B3538E8FF7D}"/>
              </a:ext>
            </a:extLst>
          </p:cNvPr>
          <p:cNvSpPr>
            <a:spLocks noGrp="1"/>
          </p:cNvSpPr>
          <p:nvPr>
            <p:ph type="body" sz="quarter" idx="12" hasCustomPrompt="1"/>
          </p:nvPr>
        </p:nvSpPr>
        <p:spPr>
          <a:xfrm>
            <a:off x="2828088" y="943858"/>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2828088" y="1389769"/>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6" name="Text Placeholder 24">
            <a:extLst>
              <a:ext uri="{FF2B5EF4-FFF2-40B4-BE49-F238E27FC236}">
                <a16:creationId xmlns:a16="http://schemas.microsoft.com/office/drawing/2014/main" id="{BF809E5E-FF3B-004C-8B1F-836D9823DD48}"/>
              </a:ext>
            </a:extLst>
          </p:cNvPr>
          <p:cNvSpPr>
            <a:spLocks noGrp="1"/>
          </p:cNvSpPr>
          <p:nvPr>
            <p:ph type="body" sz="quarter" idx="17" hasCustomPrompt="1"/>
          </p:nvPr>
        </p:nvSpPr>
        <p:spPr>
          <a:xfrm>
            <a:off x="2828088" y="2423336"/>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7" name="Text Placeholder 24">
            <a:extLst>
              <a:ext uri="{FF2B5EF4-FFF2-40B4-BE49-F238E27FC236}">
                <a16:creationId xmlns:a16="http://schemas.microsoft.com/office/drawing/2014/main" id="{2C057D36-7D6D-7D45-BE7F-555E9384BC7C}"/>
              </a:ext>
            </a:extLst>
          </p:cNvPr>
          <p:cNvSpPr>
            <a:spLocks noGrp="1"/>
          </p:cNvSpPr>
          <p:nvPr>
            <p:ph type="body" sz="quarter" idx="18" hasCustomPrompt="1"/>
          </p:nvPr>
        </p:nvSpPr>
        <p:spPr>
          <a:xfrm>
            <a:off x="2828088" y="2869247"/>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4" name="Text Placeholder 21">
            <a:extLst>
              <a:ext uri="{FF2B5EF4-FFF2-40B4-BE49-F238E27FC236}">
                <a16:creationId xmlns:a16="http://schemas.microsoft.com/office/drawing/2014/main" id="{DDC04B19-8BEC-AF78-7651-0320315CB02E}"/>
              </a:ext>
            </a:extLst>
          </p:cNvPr>
          <p:cNvSpPr>
            <a:spLocks noGrp="1"/>
          </p:cNvSpPr>
          <p:nvPr>
            <p:ph type="body" sz="quarter" idx="11" hasCustomPrompt="1"/>
          </p:nvPr>
        </p:nvSpPr>
        <p:spPr>
          <a:xfrm>
            <a:off x="7068456" y="2164055"/>
            <a:ext cx="4393441" cy="2529890"/>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pic>
        <p:nvPicPr>
          <p:cNvPr id="3" name="Picture 2" descr="Icon&#10;&#10;Description automatically generated">
            <a:extLst>
              <a:ext uri="{FF2B5EF4-FFF2-40B4-BE49-F238E27FC236}">
                <a16:creationId xmlns:a16="http://schemas.microsoft.com/office/drawing/2014/main" id="{7D5DDA8E-1928-070B-DCF8-C678D5BDA4E1}"/>
              </a:ext>
            </a:extLst>
          </p:cNvPr>
          <p:cNvPicPr>
            <a:picLocks noChangeAspect="1"/>
          </p:cNvPicPr>
          <p:nvPr userDrawn="1"/>
        </p:nvPicPr>
        <p:blipFill rotWithShape="1">
          <a:blip r:embed="rId4"/>
          <a:srcRect r="50763"/>
          <a:stretch/>
        </p:blipFill>
        <p:spPr>
          <a:xfrm rot="10800000">
            <a:off x="1602921" y="4351951"/>
            <a:ext cx="608243" cy="61264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8C6C5B2B-2B3C-E2A6-08B9-9B9FCAAE47E7}"/>
              </a:ext>
            </a:extLst>
          </p:cNvPr>
          <p:cNvPicPr>
            <a:picLocks noChangeAspect="1"/>
          </p:cNvPicPr>
          <p:nvPr userDrawn="1"/>
        </p:nvPicPr>
        <p:blipFill rotWithShape="1">
          <a:blip r:embed="rId5"/>
          <a:srcRect r="50763"/>
          <a:stretch/>
        </p:blipFill>
        <p:spPr>
          <a:xfrm rot="16200000">
            <a:off x="845917" y="2862100"/>
            <a:ext cx="608243" cy="612648"/>
          </a:xfrm>
          <a:prstGeom prst="rect">
            <a:avLst/>
          </a:prstGeom>
        </p:spPr>
      </p:pic>
      <p:pic>
        <p:nvPicPr>
          <p:cNvPr id="8" name="Picture 7">
            <a:extLst>
              <a:ext uri="{FF2B5EF4-FFF2-40B4-BE49-F238E27FC236}">
                <a16:creationId xmlns:a16="http://schemas.microsoft.com/office/drawing/2014/main" id="{7B3CEC9C-8B7E-4562-926A-03F6BD5229E0}"/>
              </a:ext>
            </a:extLst>
          </p:cNvPr>
          <p:cNvPicPr>
            <a:picLocks noChangeAspect="1"/>
          </p:cNvPicPr>
          <p:nvPr userDrawn="1"/>
        </p:nvPicPr>
        <p:blipFill rotWithShape="1">
          <a:blip r:embed="rId6"/>
          <a:srcRect r="50359"/>
          <a:stretch/>
        </p:blipFill>
        <p:spPr>
          <a:xfrm rot="16200000">
            <a:off x="845916" y="5861275"/>
            <a:ext cx="608243" cy="612648"/>
          </a:xfrm>
          <a:prstGeom prst="rect">
            <a:avLst/>
          </a:prstGeom>
        </p:spPr>
      </p:pic>
      <p:pic>
        <p:nvPicPr>
          <p:cNvPr id="9" name="Picture 8">
            <a:extLst>
              <a:ext uri="{FF2B5EF4-FFF2-40B4-BE49-F238E27FC236}">
                <a16:creationId xmlns:a16="http://schemas.microsoft.com/office/drawing/2014/main" id="{E80A1A5D-7EC6-B393-9020-99984A584595}"/>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r="50359"/>
          <a:stretch/>
        </p:blipFill>
        <p:spPr>
          <a:xfrm rot="10800000">
            <a:off x="1593588" y="1356357"/>
            <a:ext cx="608243" cy="612648"/>
          </a:xfrm>
          <a:prstGeom prst="rect">
            <a:avLst/>
          </a:prstGeom>
        </p:spPr>
      </p:pic>
      <p:sp>
        <p:nvSpPr>
          <p:cNvPr id="14" name="Text Placeholder 24">
            <a:extLst>
              <a:ext uri="{FF2B5EF4-FFF2-40B4-BE49-F238E27FC236}">
                <a16:creationId xmlns:a16="http://schemas.microsoft.com/office/drawing/2014/main" id="{FC5394EE-EC2B-9184-28D5-2E1E1E056502}"/>
              </a:ext>
            </a:extLst>
          </p:cNvPr>
          <p:cNvSpPr>
            <a:spLocks noGrp="1"/>
          </p:cNvSpPr>
          <p:nvPr>
            <p:ph type="body" sz="quarter" idx="19" hasCustomPrompt="1"/>
          </p:nvPr>
        </p:nvSpPr>
        <p:spPr>
          <a:xfrm>
            <a:off x="2828088" y="3905578"/>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5" name="Text Placeholder 24">
            <a:extLst>
              <a:ext uri="{FF2B5EF4-FFF2-40B4-BE49-F238E27FC236}">
                <a16:creationId xmlns:a16="http://schemas.microsoft.com/office/drawing/2014/main" id="{B4DFA050-E21D-9A93-1EA5-A0D024786F06}"/>
              </a:ext>
            </a:extLst>
          </p:cNvPr>
          <p:cNvSpPr>
            <a:spLocks noGrp="1"/>
          </p:cNvSpPr>
          <p:nvPr>
            <p:ph type="body" sz="quarter" idx="20" hasCustomPrompt="1"/>
          </p:nvPr>
        </p:nvSpPr>
        <p:spPr>
          <a:xfrm>
            <a:off x="2828088" y="4351489"/>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20" name="Text Placeholder 24">
            <a:extLst>
              <a:ext uri="{FF2B5EF4-FFF2-40B4-BE49-F238E27FC236}">
                <a16:creationId xmlns:a16="http://schemas.microsoft.com/office/drawing/2014/main" id="{0776F913-6B7B-69BF-0A77-7DD901D0C558}"/>
              </a:ext>
            </a:extLst>
          </p:cNvPr>
          <p:cNvSpPr>
            <a:spLocks noGrp="1"/>
          </p:cNvSpPr>
          <p:nvPr>
            <p:ph type="body" sz="quarter" idx="21" hasCustomPrompt="1"/>
          </p:nvPr>
        </p:nvSpPr>
        <p:spPr>
          <a:xfrm>
            <a:off x="2828088" y="5385056"/>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21" name="Text Placeholder 24">
            <a:extLst>
              <a:ext uri="{FF2B5EF4-FFF2-40B4-BE49-F238E27FC236}">
                <a16:creationId xmlns:a16="http://schemas.microsoft.com/office/drawing/2014/main" id="{129D5632-BF42-D94F-14D6-2A109D189F03}"/>
              </a:ext>
            </a:extLst>
          </p:cNvPr>
          <p:cNvSpPr>
            <a:spLocks noGrp="1"/>
          </p:cNvSpPr>
          <p:nvPr>
            <p:ph type="body" sz="quarter" idx="22" hasCustomPrompt="1"/>
          </p:nvPr>
        </p:nvSpPr>
        <p:spPr>
          <a:xfrm>
            <a:off x="2828088" y="5830967"/>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906317" y="696504"/>
            <a:ext cx="1215434" cy="1215434"/>
          </a:xfrm>
          <a:prstGeom prst="ellipse">
            <a:avLst/>
          </a:prstGeom>
        </p:spPr>
        <p:txBody>
          <a:bodyPr/>
          <a:lstStyle>
            <a:lvl1pPr marL="0" indent="0">
              <a:buNone/>
              <a:defRPr>
                <a:noFill/>
              </a:defRPr>
            </a:lvl1pPr>
          </a:lstStyle>
          <a:p>
            <a:endParaRPr lang="en-US" dirty="0"/>
          </a:p>
        </p:txBody>
      </p:sp>
      <p:sp>
        <p:nvSpPr>
          <p:cNvPr id="22" name="Picture Placeholder 10">
            <a:extLst>
              <a:ext uri="{FF2B5EF4-FFF2-40B4-BE49-F238E27FC236}">
                <a16:creationId xmlns:a16="http://schemas.microsoft.com/office/drawing/2014/main" id="{66D7AE8F-E221-2905-3D65-56F7BF83B3B0}"/>
              </a:ext>
            </a:extLst>
          </p:cNvPr>
          <p:cNvSpPr>
            <a:spLocks noGrp="1"/>
          </p:cNvSpPr>
          <p:nvPr>
            <p:ph type="pic" sz="quarter" idx="23"/>
          </p:nvPr>
        </p:nvSpPr>
        <p:spPr>
          <a:xfrm>
            <a:off x="906317" y="2193148"/>
            <a:ext cx="1215434" cy="1215434"/>
          </a:xfrm>
          <a:prstGeom prst="ellipse">
            <a:avLst/>
          </a:prstGeom>
        </p:spPr>
        <p:txBody>
          <a:bodyPr/>
          <a:lstStyle>
            <a:lvl1pPr marL="0" indent="0">
              <a:buNone/>
              <a:defRPr>
                <a:noFill/>
              </a:defRPr>
            </a:lvl1pPr>
          </a:lstStyle>
          <a:p>
            <a:endParaRPr lang="en-US" dirty="0"/>
          </a:p>
        </p:txBody>
      </p:sp>
      <p:sp>
        <p:nvSpPr>
          <p:cNvPr id="23" name="Picture Placeholder 10">
            <a:extLst>
              <a:ext uri="{FF2B5EF4-FFF2-40B4-BE49-F238E27FC236}">
                <a16:creationId xmlns:a16="http://schemas.microsoft.com/office/drawing/2014/main" id="{C079F6E7-4413-8308-6AE0-F5CC66ADBDC0}"/>
              </a:ext>
            </a:extLst>
          </p:cNvPr>
          <p:cNvSpPr>
            <a:spLocks noGrp="1"/>
          </p:cNvSpPr>
          <p:nvPr>
            <p:ph type="pic" sz="quarter" idx="24"/>
          </p:nvPr>
        </p:nvSpPr>
        <p:spPr>
          <a:xfrm>
            <a:off x="906317" y="3689792"/>
            <a:ext cx="1215434" cy="1215434"/>
          </a:xfrm>
          <a:prstGeom prst="ellipse">
            <a:avLst/>
          </a:prstGeom>
        </p:spPr>
        <p:txBody>
          <a:bodyPr/>
          <a:lstStyle>
            <a:lvl1pPr marL="0" indent="0">
              <a:buNone/>
              <a:defRPr>
                <a:noFill/>
              </a:defRPr>
            </a:lvl1pPr>
          </a:lstStyle>
          <a:p>
            <a:endParaRPr lang="en-US" dirty="0"/>
          </a:p>
        </p:txBody>
      </p:sp>
      <p:sp>
        <p:nvSpPr>
          <p:cNvPr id="24" name="Picture Placeholder 10">
            <a:extLst>
              <a:ext uri="{FF2B5EF4-FFF2-40B4-BE49-F238E27FC236}">
                <a16:creationId xmlns:a16="http://schemas.microsoft.com/office/drawing/2014/main" id="{B8D43B41-F11B-AFF5-8716-771692485F02}"/>
              </a:ext>
            </a:extLst>
          </p:cNvPr>
          <p:cNvSpPr>
            <a:spLocks noGrp="1"/>
          </p:cNvSpPr>
          <p:nvPr>
            <p:ph type="pic" sz="quarter" idx="25"/>
          </p:nvPr>
        </p:nvSpPr>
        <p:spPr>
          <a:xfrm>
            <a:off x="906317" y="5186437"/>
            <a:ext cx="1215434" cy="1215434"/>
          </a:xfrm>
          <a:prstGeom prst="ellipse">
            <a:avLst/>
          </a:prstGeo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12001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Speaker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C72686-107B-B742-9B19-1897CB331F7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C684558-C969-2B02-A333-4DB3C89DE4EF}"/>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l="2" r="76802"/>
          <a:stretch/>
        </p:blipFill>
        <p:spPr>
          <a:xfrm>
            <a:off x="0" y="0"/>
            <a:ext cx="2828089" cy="6858000"/>
          </a:xfrm>
          <a:prstGeom prst="rect">
            <a:avLst/>
          </a:prstGeom>
        </p:spPr>
      </p:pic>
      <p:sp>
        <p:nvSpPr>
          <p:cNvPr id="6" name="Text Placeholder 24">
            <a:extLst>
              <a:ext uri="{FF2B5EF4-FFF2-40B4-BE49-F238E27FC236}">
                <a16:creationId xmlns:a16="http://schemas.microsoft.com/office/drawing/2014/main" id="{2114D9FA-8F58-6042-AB71-1B3538E8FF7D}"/>
              </a:ext>
            </a:extLst>
          </p:cNvPr>
          <p:cNvSpPr>
            <a:spLocks noGrp="1"/>
          </p:cNvSpPr>
          <p:nvPr>
            <p:ph type="body" sz="quarter" idx="12" hasCustomPrompt="1"/>
          </p:nvPr>
        </p:nvSpPr>
        <p:spPr>
          <a:xfrm>
            <a:off x="1807982" y="3310266"/>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1807982" y="3756177"/>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6" name="Text Placeholder 24">
            <a:extLst>
              <a:ext uri="{FF2B5EF4-FFF2-40B4-BE49-F238E27FC236}">
                <a16:creationId xmlns:a16="http://schemas.microsoft.com/office/drawing/2014/main" id="{BF809E5E-FF3B-004C-8B1F-836D9823DD48}"/>
              </a:ext>
            </a:extLst>
          </p:cNvPr>
          <p:cNvSpPr>
            <a:spLocks noGrp="1"/>
          </p:cNvSpPr>
          <p:nvPr>
            <p:ph type="body" sz="quarter" idx="17" hasCustomPrompt="1"/>
          </p:nvPr>
        </p:nvSpPr>
        <p:spPr>
          <a:xfrm>
            <a:off x="1807982" y="4789744"/>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7" name="Text Placeholder 24">
            <a:extLst>
              <a:ext uri="{FF2B5EF4-FFF2-40B4-BE49-F238E27FC236}">
                <a16:creationId xmlns:a16="http://schemas.microsoft.com/office/drawing/2014/main" id="{2C057D36-7D6D-7D45-BE7F-555E9384BC7C}"/>
              </a:ext>
            </a:extLst>
          </p:cNvPr>
          <p:cNvSpPr>
            <a:spLocks noGrp="1"/>
          </p:cNvSpPr>
          <p:nvPr>
            <p:ph type="body" sz="quarter" idx="18" hasCustomPrompt="1"/>
          </p:nvPr>
        </p:nvSpPr>
        <p:spPr>
          <a:xfrm>
            <a:off x="1807982" y="5235655"/>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4" name="Text Placeholder 21">
            <a:extLst>
              <a:ext uri="{FF2B5EF4-FFF2-40B4-BE49-F238E27FC236}">
                <a16:creationId xmlns:a16="http://schemas.microsoft.com/office/drawing/2014/main" id="{DDC04B19-8BEC-AF78-7651-0320315CB02E}"/>
              </a:ext>
            </a:extLst>
          </p:cNvPr>
          <p:cNvSpPr>
            <a:spLocks noGrp="1"/>
          </p:cNvSpPr>
          <p:nvPr>
            <p:ph type="body" sz="quarter" idx="11" hasCustomPrompt="1"/>
          </p:nvPr>
        </p:nvSpPr>
        <p:spPr>
          <a:xfrm>
            <a:off x="0" y="6988"/>
            <a:ext cx="12192000" cy="2110995"/>
          </a:xfrm>
        </p:spPr>
        <p:txBody>
          <a:bodyPr anchor="ctr">
            <a:noAutofit/>
          </a:bodyPr>
          <a:lstStyle>
            <a:lvl1pPr marL="0" indent="0" algn="ctr">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pic>
        <p:nvPicPr>
          <p:cNvPr id="3" name="Picture 2" descr="Icon&#10;&#10;Description automatically generated">
            <a:extLst>
              <a:ext uri="{FF2B5EF4-FFF2-40B4-BE49-F238E27FC236}">
                <a16:creationId xmlns:a16="http://schemas.microsoft.com/office/drawing/2014/main" id="{7D5DDA8E-1928-070B-DCF8-C678D5BDA4E1}"/>
              </a:ext>
            </a:extLst>
          </p:cNvPr>
          <p:cNvPicPr>
            <a:picLocks noChangeAspect="1"/>
          </p:cNvPicPr>
          <p:nvPr userDrawn="1"/>
        </p:nvPicPr>
        <p:blipFill rotWithShape="1">
          <a:blip r:embed="rId4"/>
          <a:srcRect r="50763"/>
          <a:stretch/>
        </p:blipFill>
        <p:spPr>
          <a:xfrm rot="10800000">
            <a:off x="7176623" y="3747814"/>
            <a:ext cx="608243" cy="61264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8C6C5B2B-2B3C-E2A6-08B9-9B9FCAAE47E7}"/>
              </a:ext>
            </a:extLst>
          </p:cNvPr>
          <p:cNvPicPr>
            <a:picLocks noChangeAspect="1"/>
          </p:cNvPicPr>
          <p:nvPr userDrawn="1"/>
        </p:nvPicPr>
        <p:blipFill rotWithShape="1">
          <a:blip r:embed="rId5"/>
          <a:srcRect r="50763"/>
          <a:stretch/>
        </p:blipFill>
        <p:spPr>
          <a:xfrm rot="10800000">
            <a:off x="906856" y="5223275"/>
            <a:ext cx="608243" cy="612648"/>
          </a:xfrm>
          <a:prstGeom prst="rect">
            <a:avLst/>
          </a:prstGeom>
        </p:spPr>
      </p:pic>
      <p:pic>
        <p:nvPicPr>
          <p:cNvPr id="8" name="Picture 7">
            <a:extLst>
              <a:ext uri="{FF2B5EF4-FFF2-40B4-BE49-F238E27FC236}">
                <a16:creationId xmlns:a16="http://schemas.microsoft.com/office/drawing/2014/main" id="{7B3CEC9C-8B7E-4562-926A-03F6BD5229E0}"/>
              </a:ext>
            </a:extLst>
          </p:cNvPr>
          <p:cNvPicPr>
            <a:picLocks noChangeAspect="1"/>
          </p:cNvPicPr>
          <p:nvPr userDrawn="1"/>
        </p:nvPicPr>
        <p:blipFill rotWithShape="1">
          <a:blip r:embed="rId6"/>
          <a:srcRect r="50359"/>
          <a:stretch/>
        </p:blipFill>
        <p:spPr>
          <a:xfrm rot="10800000">
            <a:off x="7176622" y="5243275"/>
            <a:ext cx="608243" cy="612648"/>
          </a:xfrm>
          <a:prstGeom prst="rect">
            <a:avLst/>
          </a:prstGeom>
        </p:spPr>
      </p:pic>
      <p:pic>
        <p:nvPicPr>
          <p:cNvPr id="9" name="Picture 8">
            <a:extLst>
              <a:ext uri="{FF2B5EF4-FFF2-40B4-BE49-F238E27FC236}">
                <a16:creationId xmlns:a16="http://schemas.microsoft.com/office/drawing/2014/main" id="{E80A1A5D-7EC6-B393-9020-99984A584595}"/>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r="50359"/>
          <a:stretch/>
        </p:blipFill>
        <p:spPr>
          <a:xfrm rot="10800000">
            <a:off x="906857" y="3722765"/>
            <a:ext cx="608243" cy="612648"/>
          </a:xfrm>
          <a:prstGeom prst="rect">
            <a:avLst/>
          </a:prstGeom>
        </p:spPr>
      </p:pic>
      <p:sp>
        <p:nvSpPr>
          <p:cNvPr id="14" name="Text Placeholder 24">
            <a:extLst>
              <a:ext uri="{FF2B5EF4-FFF2-40B4-BE49-F238E27FC236}">
                <a16:creationId xmlns:a16="http://schemas.microsoft.com/office/drawing/2014/main" id="{FC5394EE-EC2B-9184-28D5-2E1E1E056502}"/>
              </a:ext>
            </a:extLst>
          </p:cNvPr>
          <p:cNvSpPr>
            <a:spLocks noGrp="1"/>
          </p:cNvSpPr>
          <p:nvPr>
            <p:ph type="body" sz="quarter" idx="19" hasCustomPrompt="1"/>
          </p:nvPr>
        </p:nvSpPr>
        <p:spPr>
          <a:xfrm>
            <a:off x="8068415" y="3301441"/>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5" name="Text Placeholder 24">
            <a:extLst>
              <a:ext uri="{FF2B5EF4-FFF2-40B4-BE49-F238E27FC236}">
                <a16:creationId xmlns:a16="http://schemas.microsoft.com/office/drawing/2014/main" id="{B4DFA050-E21D-9A93-1EA5-A0D024786F06}"/>
              </a:ext>
            </a:extLst>
          </p:cNvPr>
          <p:cNvSpPr>
            <a:spLocks noGrp="1"/>
          </p:cNvSpPr>
          <p:nvPr>
            <p:ph type="body" sz="quarter" idx="20" hasCustomPrompt="1"/>
          </p:nvPr>
        </p:nvSpPr>
        <p:spPr>
          <a:xfrm>
            <a:off x="8068415" y="3747352"/>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20" name="Text Placeholder 24">
            <a:extLst>
              <a:ext uri="{FF2B5EF4-FFF2-40B4-BE49-F238E27FC236}">
                <a16:creationId xmlns:a16="http://schemas.microsoft.com/office/drawing/2014/main" id="{0776F913-6B7B-69BF-0A77-7DD901D0C558}"/>
              </a:ext>
            </a:extLst>
          </p:cNvPr>
          <p:cNvSpPr>
            <a:spLocks noGrp="1"/>
          </p:cNvSpPr>
          <p:nvPr>
            <p:ph type="body" sz="quarter" idx="21" hasCustomPrompt="1"/>
          </p:nvPr>
        </p:nvSpPr>
        <p:spPr>
          <a:xfrm>
            <a:off x="8068415" y="4780919"/>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21" name="Text Placeholder 24">
            <a:extLst>
              <a:ext uri="{FF2B5EF4-FFF2-40B4-BE49-F238E27FC236}">
                <a16:creationId xmlns:a16="http://schemas.microsoft.com/office/drawing/2014/main" id="{129D5632-BF42-D94F-14D6-2A109D189F03}"/>
              </a:ext>
            </a:extLst>
          </p:cNvPr>
          <p:cNvSpPr>
            <a:spLocks noGrp="1"/>
          </p:cNvSpPr>
          <p:nvPr>
            <p:ph type="body" sz="quarter" idx="22" hasCustomPrompt="1"/>
          </p:nvPr>
        </p:nvSpPr>
        <p:spPr>
          <a:xfrm>
            <a:off x="8068415" y="5226830"/>
            <a:ext cx="3809993" cy="544912"/>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219586" y="3062912"/>
            <a:ext cx="1215434" cy="1215434"/>
          </a:xfrm>
          <a:prstGeom prst="ellipse">
            <a:avLst/>
          </a:prstGeom>
        </p:spPr>
        <p:txBody>
          <a:bodyPr/>
          <a:lstStyle>
            <a:lvl1pPr marL="0" indent="0">
              <a:buNone/>
              <a:defRPr>
                <a:noFill/>
              </a:defRPr>
            </a:lvl1pPr>
          </a:lstStyle>
          <a:p>
            <a:endParaRPr lang="en-US" dirty="0"/>
          </a:p>
        </p:txBody>
      </p:sp>
      <p:sp>
        <p:nvSpPr>
          <p:cNvPr id="22" name="Picture Placeholder 10">
            <a:extLst>
              <a:ext uri="{FF2B5EF4-FFF2-40B4-BE49-F238E27FC236}">
                <a16:creationId xmlns:a16="http://schemas.microsoft.com/office/drawing/2014/main" id="{66D7AE8F-E221-2905-3D65-56F7BF83B3B0}"/>
              </a:ext>
            </a:extLst>
          </p:cNvPr>
          <p:cNvSpPr>
            <a:spLocks noGrp="1"/>
          </p:cNvSpPr>
          <p:nvPr>
            <p:ph type="pic" sz="quarter" idx="23"/>
          </p:nvPr>
        </p:nvSpPr>
        <p:spPr>
          <a:xfrm>
            <a:off x="219586" y="4559556"/>
            <a:ext cx="1215434" cy="1215434"/>
          </a:xfrm>
          <a:prstGeom prst="ellipse">
            <a:avLst/>
          </a:prstGeom>
        </p:spPr>
        <p:txBody>
          <a:bodyPr/>
          <a:lstStyle>
            <a:lvl1pPr marL="0" indent="0">
              <a:buNone/>
              <a:defRPr>
                <a:noFill/>
              </a:defRPr>
            </a:lvl1pPr>
          </a:lstStyle>
          <a:p>
            <a:endParaRPr lang="en-US" dirty="0"/>
          </a:p>
        </p:txBody>
      </p:sp>
      <p:sp>
        <p:nvSpPr>
          <p:cNvPr id="23" name="Picture Placeholder 10">
            <a:extLst>
              <a:ext uri="{FF2B5EF4-FFF2-40B4-BE49-F238E27FC236}">
                <a16:creationId xmlns:a16="http://schemas.microsoft.com/office/drawing/2014/main" id="{C079F6E7-4413-8308-6AE0-F5CC66ADBDC0}"/>
              </a:ext>
            </a:extLst>
          </p:cNvPr>
          <p:cNvSpPr>
            <a:spLocks noGrp="1"/>
          </p:cNvSpPr>
          <p:nvPr>
            <p:ph type="pic" sz="quarter" idx="24"/>
          </p:nvPr>
        </p:nvSpPr>
        <p:spPr>
          <a:xfrm>
            <a:off x="6480019" y="3085655"/>
            <a:ext cx="1215434" cy="1215434"/>
          </a:xfrm>
          <a:prstGeom prst="ellipse">
            <a:avLst/>
          </a:prstGeom>
        </p:spPr>
        <p:txBody>
          <a:bodyPr/>
          <a:lstStyle>
            <a:lvl1pPr marL="0" indent="0">
              <a:buNone/>
              <a:defRPr>
                <a:noFill/>
              </a:defRPr>
            </a:lvl1pPr>
          </a:lstStyle>
          <a:p>
            <a:endParaRPr lang="en-US" dirty="0"/>
          </a:p>
        </p:txBody>
      </p:sp>
      <p:sp>
        <p:nvSpPr>
          <p:cNvPr id="24" name="Picture Placeholder 10">
            <a:extLst>
              <a:ext uri="{FF2B5EF4-FFF2-40B4-BE49-F238E27FC236}">
                <a16:creationId xmlns:a16="http://schemas.microsoft.com/office/drawing/2014/main" id="{B8D43B41-F11B-AFF5-8716-771692485F02}"/>
              </a:ext>
            </a:extLst>
          </p:cNvPr>
          <p:cNvSpPr>
            <a:spLocks noGrp="1"/>
          </p:cNvSpPr>
          <p:nvPr>
            <p:ph type="pic" sz="quarter" idx="25"/>
          </p:nvPr>
        </p:nvSpPr>
        <p:spPr>
          <a:xfrm>
            <a:off x="6480019" y="4582300"/>
            <a:ext cx="1215434" cy="1215434"/>
          </a:xfrm>
          <a:prstGeom prst="ellipse">
            <a:avLst/>
          </a:prstGeo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28975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ort List + Image">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909829" y="819570"/>
            <a:ext cx="4256532" cy="5218860"/>
          </a:xfrm>
        </p:spPr>
        <p:txBody>
          <a:bodyPr/>
          <a:lstStyle>
            <a:lvl1pPr marL="0" indent="0">
              <a:buNone/>
              <a:defRPr>
                <a:noFill/>
              </a:defRPr>
            </a:lvl1pPr>
          </a:lstStyle>
          <a:p>
            <a:endParaRPr lang="en-US" dirty="0"/>
          </a:p>
        </p:txBody>
      </p:sp>
      <p:sp>
        <p:nvSpPr>
          <p:cNvPr id="4" name="Text Placeholder 24">
            <a:extLst>
              <a:ext uri="{FF2B5EF4-FFF2-40B4-BE49-F238E27FC236}">
                <a16:creationId xmlns:a16="http://schemas.microsoft.com/office/drawing/2014/main" id="{AC565E46-BAC3-AC32-960A-FEC018ECBA10}"/>
              </a:ext>
            </a:extLst>
          </p:cNvPr>
          <p:cNvSpPr>
            <a:spLocks noGrp="1"/>
          </p:cNvSpPr>
          <p:nvPr>
            <p:ph type="body" sz="quarter" idx="16" hasCustomPrompt="1"/>
          </p:nvPr>
        </p:nvSpPr>
        <p:spPr>
          <a:xfrm>
            <a:off x="6185888" y="2836013"/>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5" name="Text Placeholder 24">
            <a:extLst>
              <a:ext uri="{FF2B5EF4-FFF2-40B4-BE49-F238E27FC236}">
                <a16:creationId xmlns:a16="http://schemas.microsoft.com/office/drawing/2014/main" id="{4979FF9A-6D2F-5112-49FB-38051FCAA3CD}"/>
              </a:ext>
            </a:extLst>
          </p:cNvPr>
          <p:cNvSpPr>
            <a:spLocks noGrp="1"/>
          </p:cNvSpPr>
          <p:nvPr>
            <p:ph type="body" sz="quarter" idx="17" hasCustomPrompt="1"/>
          </p:nvPr>
        </p:nvSpPr>
        <p:spPr>
          <a:xfrm>
            <a:off x="6185887" y="3484239"/>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6" name="Text Placeholder 24">
            <a:extLst>
              <a:ext uri="{FF2B5EF4-FFF2-40B4-BE49-F238E27FC236}">
                <a16:creationId xmlns:a16="http://schemas.microsoft.com/office/drawing/2014/main" id="{F34AEA41-FF8B-5948-1354-B879ADB1481B}"/>
              </a:ext>
            </a:extLst>
          </p:cNvPr>
          <p:cNvSpPr>
            <a:spLocks noGrp="1"/>
          </p:cNvSpPr>
          <p:nvPr>
            <p:ph type="body" sz="quarter" idx="18" hasCustomPrompt="1"/>
          </p:nvPr>
        </p:nvSpPr>
        <p:spPr>
          <a:xfrm>
            <a:off x="6185886" y="4132465"/>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7" name="Text Placeholder 24">
            <a:extLst>
              <a:ext uri="{FF2B5EF4-FFF2-40B4-BE49-F238E27FC236}">
                <a16:creationId xmlns:a16="http://schemas.microsoft.com/office/drawing/2014/main" id="{0A57FF68-019F-83A0-7E17-DB3FF4B6134C}"/>
              </a:ext>
            </a:extLst>
          </p:cNvPr>
          <p:cNvSpPr>
            <a:spLocks noGrp="1"/>
          </p:cNvSpPr>
          <p:nvPr>
            <p:ph type="body" sz="quarter" idx="19" hasCustomPrompt="1"/>
          </p:nvPr>
        </p:nvSpPr>
        <p:spPr>
          <a:xfrm>
            <a:off x="6185885" y="4785150"/>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5869975" y="733470"/>
            <a:ext cx="5588602"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361874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vy content + image">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909829" y="819570"/>
            <a:ext cx="4256532" cy="5218860"/>
          </a:xfrm>
        </p:spPr>
        <p:txBody>
          <a:bodyPr/>
          <a:lstStyle>
            <a:lvl1pPr marL="0" indent="0">
              <a:buNone/>
              <a:defRPr>
                <a:noFill/>
              </a:defRPr>
            </a:lvl1pPr>
          </a:lstStyle>
          <a:p>
            <a:endParaRPr lang="en-US" dirty="0"/>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5869975" y="733470"/>
            <a:ext cx="5588602"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AD31955F-827A-0559-C4D9-3BC7B9F9F510}"/>
              </a:ext>
            </a:extLst>
          </p:cNvPr>
          <p:cNvSpPr>
            <a:spLocks noGrp="1"/>
          </p:cNvSpPr>
          <p:nvPr>
            <p:ph type="body" sz="quarter" idx="15" hasCustomPrompt="1"/>
          </p:nvPr>
        </p:nvSpPr>
        <p:spPr>
          <a:xfrm>
            <a:off x="5869975" y="3154235"/>
            <a:ext cx="5588602"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9" name="Text Placeholder 16">
            <a:extLst>
              <a:ext uri="{FF2B5EF4-FFF2-40B4-BE49-F238E27FC236}">
                <a16:creationId xmlns:a16="http://schemas.microsoft.com/office/drawing/2014/main" id="{FB90FCCA-AFE8-439C-5B63-673064B93664}"/>
              </a:ext>
            </a:extLst>
          </p:cNvPr>
          <p:cNvSpPr>
            <a:spLocks noGrp="1"/>
          </p:cNvSpPr>
          <p:nvPr>
            <p:ph type="body" sz="quarter" idx="18" hasCustomPrompt="1"/>
          </p:nvPr>
        </p:nvSpPr>
        <p:spPr>
          <a:xfrm>
            <a:off x="5869973" y="2229556"/>
            <a:ext cx="5588602"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10862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image half text">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0" y="0"/>
            <a:ext cx="6091268" cy="6858000"/>
          </a:xfrm>
        </p:spPr>
        <p:txBody>
          <a:bodyPr/>
          <a:lstStyle>
            <a:lvl1pPr marL="0" indent="0">
              <a:buNone/>
              <a:defRPr>
                <a:noFill/>
              </a:defRPr>
            </a:lvl1pPr>
          </a:lstStyle>
          <a:p>
            <a:endParaRPr lang="en-US" dirty="0"/>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6824695" y="733470"/>
            <a:ext cx="4633882" cy="1496086"/>
          </a:xfrm>
        </p:spPr>
        <p:txBody>
          <a:bodyPr>
            <a:normAutofit/>
          </a:bodyPr>
          <a:lstStyle>
            <a:lvl1pPr marL="0" indent="0">
              <a:lnSpc>
                <a:spcPct val="100000"/>
              </a:lnSpc>
              <a:buNone/>
              <a:defRPr sz="4000">
                <a:solidFill>
                  <a:schemeClr val="bg1"/>
                </a:solidFill>
              </a:defRPr>
            </a:lvl1pPr>
          </a:lstStyle>
          <a:p>
            <a:pPr lvl="0"/>
            <a:r>
              <a:rPr lang="en-US" dirty="0"/>
              <a:t>Short headline goes here</a:t>
            </a:r>
          </a:p>
        </p:txBody>
      </p:sp>
      <p:sp>
        <p:nvSpPr>
          <p:cNvPr id="8" name="Text Placeholder 16">
            <a:extLst>
              <a:ext uri="{FF2B5EF4-FFF2-40B4-BE49-F238E27FC236}">
                <a16:creationId xmlns:a16="http://schemas.microsoft.com/office/drawing/2014/main" id="{AD31955F-827A-0559-C4D9-3BC7B9F9F510}"/>
              </a:ext>
            </a:extLst>
          </p:cNvPr>
          <p:cNvSpPr>
            <a:spLocks noGrp="1"/>
          </p:cNvSpPr>
          <p:nvPr>
            <p:ph type="body" sz="quarter" idx="15" hasCustomPrompt="1"/>
          </p:nvPr>
        </p:nvSpPr>
        <p:spPr>
          <a:xfrm>
            <a:off x="6824695" y="3154235"/>
            <a:ext cx="4633882"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9" name="Text Placeholder 16">
            <a:extLst>
              <a:ext uri="{FF2B5EF4-FFF2-40B4-BE49-F238E27FC236}">
                <a16:creationId xmlns:a16="http://schemas.microsoft.com/office/drawing/2014/main" id="{FB90FCCA-AFE8-439C-5B63-673064B93664}"/>
              </a:ext>
            </a:extLst>
          </p:cNvPr>
          <p:cNvSpPr>
            <a:spLocks noGrp="1"/>
          </p:cNvSpPr>
          <p:nvPr>
            <p:ph type="body" sz="quarter" idx="18" hasCustomPrompt="1"/>
          </p:nvPr>
        </p:nvSpPr>
        <p:spPr>
          <a:xfrm>
            <a:off x="6824693" y="2229556"/>
            <a:ext cx="4633882"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120467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Cover + Imag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3C2F5-9F20-1A4A-8B13-2DB2F4F463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065" y="-10001"/>
            <a:ext cx="12204065" cy="6878002"/>
          </a:xfrm>
          <a:prstGeom prst="rect">
            <a:avLst/>
          </a:prstGeom>
        </p:spPr>
      </p:pic>
      <p:sp>
        <p:nvSpPr>
          <p:cNvPr id="25" name="Text Placeholder 24">
            <a:extLst>
              <a:ext uri="{FF2B5EF4-FFF2-40B4-BE49-F238E27FC236}">
                <a16:creationId xmlns:a16="http://schemas.microsoft.com/office/drawing/2014/main" id="{A9F15E88-0560-B34C-B7E1-E84FAD79B90F}"/>
              </a:ext>
            </a:extLst>
          </p:cNvPr>
          <p:cNvSpPr>
            <a:spLocks noGrp="1"/>
          </p:cNvSpPr>
          <p:nvPr>
            <p:ph type="body" sz="quarter" idx="12" hasCustomPrompt="1"/>
          </p:nvPr>
        </p:nvSpPr>
        <p:spPr>
          <a:xfrm>
            <a:off x="4303395" y="4748876"/>
            <a:ext cx="6440804" cy="436924"/>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Optional </a:t>
            </a:r>
            <a:r>
              <a:rPr lang="en-US" dirty="0" err="1"/>
              <a:t>Firstname</a:t>
            </a:r>
            <a:r>
              <a:rPr lang="en-US" dirty="0"/>
              <a:t> </a:t>
            </a:r>
            <a:r>
              <a:rPr lang="en-US" dirty="0" err="1"/>
              <a:t>Lastname</a:t>
            </a:r>
            <a:r>
              <a:rPr lang="en-US" dirty="0"/>
              <a:t> (pronouns)</a:t>
            </a:r>
          </a:p>
        </p:txBody>
      </p:sp>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4303395" y="5254380"/>
            <a:ext cx="6440804" cy="557775"/>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Job Title Goes Here, Company</a:t>
            </a:r>
          </a:p>
        </p:txBody>
      </p:sp>
      <p:sp>
        <p:nvSpPr>
          <p:cNvPr id="2" name="Picture Placeholder 6">
            <a:extLst>
              <a:ext uri="{FF2B5EF4-FFF2-40B4-BE49-F238E27FC236}">
                <a16:creationId xmlns:a16="http://schemas.microsoft.com/office/drawing/2014/main" id="{A25FD320-50CF-D3C0-A2BD-E1EF5529C392}"/>
              </a:ext>
            </a:extLst>
          </p:cNvPr>
          <p:cNvSpPr>
            <a:spLocks noGrp="1"/>
          </p:cNvSpPr>
          <p:nvPr>
            <p:ph type="pic" sz="quarter" idx="14" hasCustomPrompt="1"/>
          </p:nvPr>
        </p:nvSpPr>
        <p:spPr>
          <a:xfrm>
            <a:off x="-12064" y="-20002"/>
            <a:ext cx="3578224" cy="6878001"/>
          </a:xfrm>
        </p:spPr>
        <p:txBody>
          <a:bodyPr/>
          <a:lstStyle>
            <a:lvl1pPr marL="0" indent="0">
              <a:buNone/>
              <a:defRPr/>
            </a:lvl1pPr>
          </a:lstStyle>
          <a:p>
            <a:r>
              <a:rPr lang="en-US" dirty="0"/>
              <a:t>Please add image from Brand Portal</a:t>
            </a:r>
          </a:p>
        </p:txBody>
      </p:sp>
      <p:sp>
        <p:nvSpPr>
          <p:cNvPr id="6" name="Text Placeholder 21">
            <a:extLst>
              <a:ext uri="{FF2B5EF4-FFF2-40B4-BE49-F238E27FC236}">
                <a16:creationId xmlns:a16="http://schemas.microsoft.com/office/drawing/2014/main" id="{5F0C8E07-DC6F-9AAD-4BD5-7BFFAB831045}"/>
              </a:ext>
            </a:extLst>
          </p:cNvPr>
          <p:cNvSpPr>
            <a:spLocks noGrp="1"/>
          </p:cNvSpPr>
          <p:nvPr>
            <p:ph type="body" sz="quarter" idx="11" hasCustomPrompt="1"/>
          </p:nvPr>
        </p:nvSpPr>
        <p:spPr>
          <a:xfrm>
            <a:off x="4303396" y="2475710"/>
            <a:ext cx="6440804" cy="1906579"/>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Main title goes here. Keep it to three lines, Arial Bold 40pt </a:t>
            </a:r>
          </a:p>
        </p:txBody>
      </p:sp>
    </p:spTree>
    <p:extLst>
      <p:ext uri="{BB962C8B-B14F-4D97-AF65-F5344CB8AC3E}">
        <p14:creationId xmlns:p14="http://schemas.microsoft.com/office/powerpoint/2010/main" val="32444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List Slide">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24">
            <a:extLst>
              <a:ext uri="{FF2B5EF4-FFF2-40B4-BE49-F238E27FC236}">
                <a16:creationId xmlns:a16="http://schemas.microsoft.com/office/drawing/2014/main" id="{08F037D5-3B61-C799-F3F9-0979B9A5EDA7}"/>
              </a:ext>
            </a:extLst>
          </p:cNvPr>
          <p:cNvSpPr>
            <a:spLocks noGrp="1"/>
          </p:cNvSpPr>
          <p:nvPr>
            <p:ph type="body" sz="quarter" idx="16" hasCustomPrompt="1"/>
          </p:nvPr>
        </p:nvSpPr>
        <p:spPr>
          <a:xfrm>
            <a:off x="1049338" y="2836013"/>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3" name="Text Placeholder 24">
            <a:extLst>
              <a:ext uri="{FF2B5EF4-FFF2-40B4-BE49-F238E27FC236}">
                <a16:creationId xmlns:a16="http://schemas.microsoft.com/office/drawing/2014/main" id="{D72C472F-9F18-6EE8-B716-A10588644556}"/>
              </a:ext>
            </a:extLst>
          </p:cNvPr>
          <p:cNvSpPr>
            <a:spLocks noGrp="1"/>
          </p:cNvSpPr>
          <p:nvPr>
            <p:ph type="body" sz="quarter" idx="17" hasCustomPrompt="1"/>
          </p:nvPr>
        </p:nvSpPr>
        <p:spPr>
          <a:xfrm>
            <a:off x="1049337" y="3484239"/>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4" name="Text Placeholder 24">
            <a:extLst>
              <a:ext uri="{FF2B5EF4-FFF2-40B4-BE49-F238E27FC236}">
                <a16:creationId xmlns:a16="http://schemas.microsoft.com/office/drawing/2014/main" id="{431CD955-E1FD-5EBA-E131-E5BB0EE90CB2}"/>
              </a:ext>
            </a:extLst>
          </p:cNvPr>
          <p:cNvSpPr>
            <a:spLocks noGrp="1"/>
          </p:cNvSpPr>
          <p:nvPr>
            <p:ph type="body" sz="quarter" idx="18" hasCustomPrompt="1"/>
          </p:nvPr>
        </p:nvSpPr>
        <p:spPr>
          <a:xfrm>
            <a:off x="1049336" y="4132465"/>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8" name="Text Placeholder 24">
            <a:extLst>
              <a:ext uri="{FF2B5EF4-FFF2-40B4-BE49-F238E27FC236}">
                <a16:creationId xmlns:a16="http://schemas.microsoft.com/office/drawing/2014/main" id="{6D3D1E1F-860D-84A2-5F7D-769079D923C8}"/>
              </a:ext>
            </a:extLst>
          </p:cNvPr>
          <p:cNvSpPr>
            <a:spLocks noGrp="1"/>
          </p:cNvSpPr>
          <p:nvPr>
            <p:ph type="body" sz="quarter" idx="19" hasCustomPrompt="1"/>
          </p:nvPr>
        </p:nvSpPr>
        <p:spPr>
          <a:xfrm>
            <a:off x="1049335" y="4785150"/>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2267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heavy ">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5" name="Text Placeholder 16">
            <a:extLst>
              <a:ext uri="{FF2B5EF4-FFF2-40B4-BE49-F238E27FC236}">
                <a16:creationId xmlns:a16="http://schemas.microsoft.com/office/drawing/2014/main" id="{A4F37EBF-6E74-50F6-1AC6-BC3506064E2D}"/>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7" name="Text Placeholder 16">
            <a:extLst>
              <a:ext uri="{FF2B5EF4-FFF2-40B4-BE49-F238E27FC236}">
                <a16:creationId xmlns:a16="http://schemas.microsoft.com/office/drawing/2014/main" id="{129DD07C-8F96-CB6C-EFB7-3EA36EC2C5B7}"/>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9000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heavy light">
    <p:bg>
      <p:bgPr>
        <a:solidFill>
          <a:srgbClr val="08073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B1A6A-0AD5-823F-BB18-3BC1E1A520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tx1"/>
                </a:solidFill>
              </a:defRPr>
            </a:lvl1pPr>
          </a:lstStyle>
          <a:p>
            <a:pPr lvl="0"/>
            <a:r>
              <a:rPr lang="en-US" dirty="0"/>
              <a:t>Short headline goes here, two lines max</a:t>
            </a:r>
          </a:p>
        </p:txBody>
      </p:sp>
      <p:sp>
        <p:nvSpPr>
          <p:cNvPr id="5" name="Text Placeholder 16">
            <a:extLst>
              <a:ext uri="{FF2B5EF4-FFF2-40B4-BE49-F238E27FC236}">
                <a16:creationId xmlns:a16="http://schemas.microsoft.com/office/drawing/2014/main" id="{A4F37EBF-6E74-50F6-1AC6-BC3506064E2D}"/>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7" name="Text Placeholder 16">
            <a:extLst>
              <a:ext uri="{FF2B5EF4-FFF2-40B4-BE49-F238E27FC236}">
                <a16:creationId xmlns:a16="http://schemas.microsoft.com/office/drawing/2014/main" id="{129DD07C-8F96-CB6C-EFB7-3EA36EC2C5B7}"/>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93363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tacked Stats">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1">
            <a:extLst>
              <a:ext uri="{FF2B5EF4-FFF2-40B4-BE49-F238E27FC236}">
                <a16:creationId xmlns:a16="http://schemas.microsoft.com/office/drawing/2014/main" id="{2A08079D-599F-C2A8-A6C2-DD80BA84F0C0}"/>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11" name="Text Placeholder 24">
            <a:extLst>
              <a:ext uri="{FF2B5EF4-FFF2-40B4-BE49-F238E27FC236}">
                <a16:creationId xmlns:a16="http://schemas.microsoft.com/office/drawing/2014/main" id="{294F05FA-E2B0-ACA2-5208-5526AB8CEECA}"/>
              </a:ext>
            </a:extLst>
          </p:cNvPr>
          <p:cNvSpPr>
            <a:spLocks noGrp="1"/>
          </p:cNvSpPr>
          <p:nvPr>
            <p:ph type="body" sz="quarter" idx="13" hasCustomPrompt="1"/>
          </p:nvPr>
        </p:nvSpPr>
        <p:spPr>
          <a:xfrm>
            <a:off x="6121922" y="1505592"/>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2" name="Text Placeholder 24">
            <a:extLst>
              <a:ext uri="{FF2B5EF4-FFF2-40B4-BE49-F238E27FC236}">
                <a16:creationId xmlns:a16="http://schemas.microsoft.com/office/drawing/2014/main" id="{E7A7F02D-661A-C332-09E9-52633AB995AB}"/>
              </a:ext>
            </a:extLst>
          </p:cNvPr>
          <p:cNvSpPr>
            <a:spLocks noGrp="1"/>
          </p:cNvSpPr>
          <p:nvPr>
            <p:ph type="body" sz="quarter" idx="17" hasCustomPrompt="1"/>
          </p:nvPr>
        </p:nvSpPr>
        <p:spPr>
          <a:xfrm>
            <a:off x="6121922" y="683268"/>
            <a:ext cx="2465458"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78%</a:t>
            </a:r>
          </a:p>
        </p:txBody>
      </p:sp>
      <p:sp>
        <p:nvSpPr>
          <p:cNvPr id="15" name="Text Placeholder 24">
            <a:extLst>
              <a:ext uri="{FF2B5EF4-FFF2-40B4-BE49-F238E27FC236}">
                <a16:creationId xmlns:a16="http://schemas.microsoft.com/office/drawing/2014/main" id="{F27966F0-AFB4-D69E-E172-668F2DD76A9E}"/>
              </a:ext>
            </a:extLst>
          </p:cNvPr>
          <p:cNvSpPr>
            <a:spLocks noGrp="1"/>
          </p:cNvSpPr>
          <p:nvPr>
            <p:ph type="body" sz="quarter" idx="18" hasCustomPrompt="1"/>
          </p:nvPr>
        </p:nvSpPr>
        <p:spPr>
          <a:xfrm>
            <a:off x="6121922" y="3758799"/>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6" name="Text Placeholder 24">
            <a:extLst>
              <a:ext uri="{FF2B5EF4-FFF2-40B4-BE49-F238E27FC236}">
                <a16:creationId xmlns:a16="http://schemas.microsoft.com/office/drawing/2014/main" id="{CE020B03-78C6-3500-E17A-2189B584E3EB}"/>
              </a:ext>
            </a:extLst>
          </p:cNvPr>
          <p:cNvSpPr>
            <a:spLocks noGrp="1"/>
          </p:cNvSpPr>
          <p:nvPr>
            <p:ph type="body" sz="quarter" idx="19" hasCustomPrompt="1"/>
          </p:nvPr>
        </p:nvSpPr>
        <p:spPr>
          <a:xfrm>
            <a:off x="6121920" y="293647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+34%</a:t>
            </a:r>
          </a:p>
        </p:txBody>
      </p:sp>
      <p:sp>
        <p:nvSpPr>
          <p:cNvPr id="17" name="Text Placeholder 24">
            <a:extLst>
              <a:ext uri="{FF2B5EF4-FFF2-40B4-BE49-F238E27FC236}">
                <a16:creationId xmlns:a16="http://schemas.microsoft.com/office/drawing/2014/main" id="{B65F166F-B5C3-857F-BDAA-A72CD2799A74}"/>
              </a:ext>
            </a:extLst>
          </p:cNvPr>
          <p:cNvSpPr>
            <a:spLocks noGrp="1"/>
          </p:cNvSpPr>
          <p:nvPr>
            <p:ph type="body" sz="quarter" idx="20" hasCustomPrompt="1"/>
          </p:nvPr>
        </p:nvSpPr>
        <p:spPr>
          <a:xfrm>
            <a:off x="8993114" y="2634972"/>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8" name="Text Placeholder 24">
            <a:extLst>
              <a:ext uri="{FF2B5EF4-FFF2-40B4-BE49-F238E27FC236}">
                <a16:creationId xmlns:a16="http://schemas.microsoft.com/office/drawing/2014/main" id="{759B6919-809A-5C3E-6E12-6E1BF527FED5}"/>
              </a:ext>
            </a:extLst>
          </p:cNvPr>
          <p:cNvSpPr>
            <a:spLocks noGrp="1"/>
          </p:cNvSpPr>
          <p:nvPr>
            <p:ph type="body" sz="quarter" idx="21" hasCustomPrompt="1"/>
          </p:nvPr>
        </p:nvSpPr>
        <p:spPr>
          <a:xfrm>
            <a:off x="8993114" y="1812648"/>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$2M</a:t>
            </a:r>
          </a:p>
        </p:txBody>
      </p:sp>
      <p:sp>
        <p:nvSpPr>
          <p:cNvPr id="19" name="Text Placeholder 24">
            <a:extLst>
              <a:ext uri="{FF2B5EF4-FFF2-40B4-BE49-F238E27FC236}">
                <a16:creationId xmlns:a16="http://schemas.microsoft.com/office/drawing/2014/main" id="{665D114E-3227-78AB-188E-5D921BF8C8D7}"/>
              </a:ext>
            </a:extLst>
          </p:cNvPr>
          <p:cNvSpPr>
            <a:spLocks noGrp="1"/>
          </p:cNvSpPr>
          <p:nvPr>
            <p:ph type="body" sz="quarter" idx="22" hasCustomPrompt="1"/>
          </p:nvPr>
        </p:nvSpPr>
        <p:spPr>
          <a:xfrm>
            <a:off x="8993114" y="4888179"/>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20" name="Text Placeholder 24">
            <a:extLst>
              <a:ext uri="{FF2B5EF4-FFF2-40B4-BE49-F238E27FC236}">
                <a16:creationId xmlns:a16="http://schemas.microsoft.com/office/drawing/2014/main" id="{F8A9C9E4-162E-882A-CE50-86362525A8AC}"/>
              </a:ext>
            </a:extLst>
          </p:cNvPr>
          <p:cNvSpPr>
            <a:spLocks noGrp="1"/>
          </p:cNvSpPr>
          <p:nvPr>
            <p:ph type="body" sz="quarter" idx="23" hasCustomPrompt="1"/>
          </p:nvPr>
        </p:nvSpPr>
        <p:spPr>
          <a:xfrm>
            <a:off x="8993114" y="406585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10x</a:t>
            </a:r>
          </a:p>
        </p:txBody>
      </p:sp>
    </p:spTree>
    <p:extLst>
      <p:ext uri="{BB962C8B-B14F-4D97-AF65-F5344CB8AC3E}">
        <p14:creationId xmlns:p14="http://schemas.microsoft.com/office/powerpoint/2010/main" val="14525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Stacked Stats">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xt Placeholder 21">
            <a:extLst>
              <a:ext uri="{FF2B5EF4-FFF2-40B4-BE49-F238E27FC236}">
                <a16:creationId xmlns:a16="http://schemas.microsoft.com/office/drawing/2014/main" id="{C4B760AE-0BC6-A5FA-A11C-D2759E9D148B}"/>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27" name="Text Placeholder 24">
            <a:extLst>
              <a:ext uri="{FF2B5EF4-FFF2-40B4-BE49-F238E27FC236}">
                <a16:creationId xmlns:a16="http://schemas.microsoft.com/office/drawing/2014/main" id="{886343D9-273D-9737-8CE2-309E1503D695}"/>
              </a:ext>
            </a:extLst>
          </p:cNvPr>
          <p:cNvSpPr>
            <a:spLocks noGrp="1"/>
          </p:cNvSpPr>
          <p:nvPr>
            <p:ph type="body" sz="quarter" idx="13" hasCustomPrompt="1"/>
          </p:nvPr>
        </p:nvSpPr>
        <p:spPr>
          <a:xfrm>
            <a:off x="6121922" y="2110609"/>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28" name="Text Placeholder 24">
            <a:extLst>
              <a:ext uri="{FF2B5EF4-FFF2-40B4-BE49-F238E27FC236}">
                <a16:creationId xmlns:a16="http://schemas.microsoft.com/office/drawing/2014/main" id="{C8C4B182-0747-533F-8089-8F4F915998D9}"/>
              </a:ext>
            </a:extLst>
          </p:cNvPr>
          <p:cNvSpPr>
            <a:spLocks noGrp="1"/>
          </p:cNvSpPr>
          <p:nvPr>
            <p:ph type="body" sz="quarter" idx="17" hasCustomPrompt="1"/>
          </p:nvPr>
        </p:nvSpPr>
        <p:spPr>
          <a:xfrm>
            <a:off x="6121922" y="1288285"/>
            <a:ext cx="2465458"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78%</a:t>
            </a:r>
          </a:p>
        </p:txBody>
      </p:sp>
      <p:sp>
        <p:nvSpPr>
          <p:cNvPr id="29" name="Text Placeholder 24">
            <a:extLst>
              <a:ext uri="{FF2B5EF4-FFF2-40B4-BE49-F238E27FC236}">
                <a16:creationId xmlns:a16="http://schemas.microsoft.com/office/drawing/2014/main" id="{F0813805-9152-4720-98A4-A5FFD46499C9}"/>
              </a:ext>
            </a:extLst>
          </p:cNvPr>
          <p:cNvSpPr>
            <a:spLocks noGrp="1"/>
          </p:cNvSpPr>
          <p:nvPr>
            <p:ph type="body" sz="quarter" idx="18" hasCustomPrompt="1"/>
          </p:nvPr>
        </p:nvSpPr>
        <p:spPr>
          <a:xfrm>
            <a:off x="6121922" y="4363816"/>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30" name="Text Placeholder 24">
            <a:extLst>
              <a:ext uri="{FF2B5EF4-FFF2-40B4-BE49-F238E27FC236}">
                <a16:creationId xmlns:a16="http://schemas.microsoft.com/office/drawing/2014/main" id="{7E08684B-47EB-57BE-38BE-8EC856E01901}"/>
              </a:ext>
            </a:extLst>
          </p:cNvPr>
          <p:cNvSpPr>
            <a:spLocks noGrp="1"/>
          </p:cNvSpPr>
          <p:nvPr>
            <p:ph type="body" sz="quarter" idx="19" hasCustomPrompt="1"/>
          </p:nvPr>
        </p:nvSpPr>
        <p:spPr>
          <a:xfrm>
            <a:off x="6121920" y="3541492"/>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+34%</a:t>
            </a:r>
          </a:p>
        </p:txBody>
      </p:sp>
      <p:sp>
        <p:nvSpPr>
          <p:cNvPr id="31" name="Text Placeholder 24">
            <a:extLst>
              <a:ext uri="{FF2B5EF4-FFF2-40B4-BE49-F238E27FC236}">
                <a16:creationId xmlns:a16="http://schemas.microsoft.com/office/drawing/2014/main" id="{BE989011-45C8-A6E7-35C8-A622D109F7CB}"/>
              </a:ext>
            </a:extLst>
          </p:cNvPr>
          <p:cNvSpPr>
            <a:spLocks noGrp="1"/>
          </p:cNvSpPr>
          <p:nvPr>
            <p:ph type="body" sz="quarter" idx="20" hasCustomPrompt="1"/>
          </p:nvPr>
        </p:nvSpPr>
        <p:spPr>
          <a:xfrm>
            <a:off x="8993114" y="3239989"/>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32" name="Text Placeholder 24">
            <a:extLst>
              <a:ext uri="{FF2B5EF4-FFF2-40B4-BE49-F238E27FC236}">
                <a16:creationId xmlns:a16="http://schemas.microsoft.com/office/drawing/2014/main" id="{93259B28-D6BB-8904-D2AF-5317F01D7B46}"/>
              </a:ext>
            </a:extLst>
          </p:cNvPr>
          <p:cNvSpPr>
            <a:spLocks noGrp="1"/>
          </p:cNvSpPr>
          <p:nvPr>
            <p:ph type="body" sz="quarter" idx="21" hasCustomPrompt="1"/>
          </p:nvPr>
        </p:nvSpPr>
        <p:spPr>
          <a:xfrm>
            <a:off x="8993114" y="241766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$2M</a:t>
            </a:r>
          </a:p>
        </p:txBody>
      </p:sp>
    </p:spTree>
    <p:extLst>
      <p:ext uri="{BB962C8B-B14F-4D97-AF65-F5344CB8AC3E}">
        <p14:creationId xmlns:p14="http://schemas.microsoft.com/office/powerpoint/2010/main" val="141451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Large Stat">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6822477" y="1417320"/>
            <a:ext cx="4636095" cy="4023360"/>
          </a:xfrm>
        </p:spPr>
        <p:txBody>
          <a:bodyPr anchor="ctr">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 </a:t>
            </a:r>
            <a:r>
              <a:rPr lang="en-US" dirty="0" err="1"/>
              <a:t>amet</a:t>
            </a:r>
            <a:r>
              <a:rPr lang="en-US" dirty="0"/>
              <a:t>, </a:t>
            </a:r>
            <a:r>
              <a:rPr lang="en-US" dirty="0" err="1"/>
              <a:t>consec</a:t>
            </a:r>
            <a:r>
              <a:rPr lang="en-US" dirty="0"/>
              <a:t> </a:t>
            </a:r>
            <a:r>
              <a:rPr lang="en-US" dirty="0" err="1"/>
              <a:t>adipisc</a:t>
            </a:r>
            <a:endParaRPr lang="en-US" dirty="0"/>
          </a:p>
        </p:txBody>
      </p:sp>
      <p:sp>
        <p:nvSpPr>
          <p:cNvPr id="2" name="Text Placeholder 21">
            <a:extLst>
              <a:ext uri="{FF2B5EF4-FFF2-40B4-BE49-F238E27FC236}">
                <a16:creationId xmlns:a16="http://schemas.microsoft.com/office/drawing/2014/main" id="{EBE7E48E-74F7-DB83-C81F-CBDF37A34471}"/>
              </a:ext>
            </a:extLst>
          </p:cNvPr>
          <p:cNvSpPr>
            <a:spLocks noGrp="1"/>
          </p:cNvSpPr>
          <p:nvPr>
            <p:ph type="body" sz="quarter" idx="11" hasCustomPrompt="1"/>
          </p:nvPr>
        </p:nvSpPr>
        <p:spPr>
          <a:xfrm>
            <a:off x="733426" y="1417320"/>
            <a:ext cx="4636095" cy="4023360"/>
          </a:xfrm>
        </p:spPr>
        <p:txBody>
          <a:bodyPr anchor="ctr">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+55%</a:t>
            </a:r>
          </a:p>
        </p:txBody>
      </p:sp>
    </p:spTree>
    <p:extLst>
      <p:ext uri="{BB962C8B-B14F-4D97-AF65-F5344CB8AC3E}">
        <p14:creationId xmlns:p14="http://schemas.microsoft.com/office/powerpoint/2010/main" val="21753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mparison">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6826711" y="733470"/>
            <a:ext cx="4631861" cy="1850242"/>
          </a:xfrm>
        </p:spPr>
        <p:txBody>
          <a:bodyPr anchor="t">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a:t>
            </a:r>
          </a:p>
        </p:txBody>
      </p:sp>
      <p:sp>
        <p:nvSpPr>
          <p:cNvPr id="3" name="Text Placeholder 24">
            <a:extLst>
              <a:ext uri="{FF2B5EF4-FFF2-40B4-BE49-F238E27FC236}">
                <a16:creationId xmlns:a16="http://schemas.microsoft.com/office/drawing/2014/main" id="{F5577B75-D206-7DBC-CDD2-D9C48039C0AA}"/>
              </a:ext>
            </a:extLst>
          </p:cNvPr>
          <p:cNvSpPr>
            <a:spLocks noGrp="1"/>
          </p:cNvSpPr>
          <p:nvPr>
            <p:ph type="body" sz="quarter" idx="18" hasCustomPrompt="1"/>
          </p:nvPr>
        </p:nvSpPr>
        <p:spPr>
          <a:xfrm>
            <a:off x="733426" y="733470"/>
            <a:ext cx="4631861" cy="1850242"/>
          </a:xfrm>
        </p:spPr>
        <p:txBody>
          <a:bodyPr anchor="t">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a:t>
            </a:r>
          </a:p>
        </p:txBody>
      </p:sp>
      <p:sp>
        <p:nvSpPr>
          <p:cNvPr id="5" name="Text Placeholder 16">
            <a:extLst>
              <a:ext uri="{FF2B5EF4-FFF2-40B4-BE49-F238E27FC236}">
                <a16:creationId xmlns:a16="http://schemas.microsoft.com/office/drawing/2014/main" id="{4A785B53-D435-B73D-2115-487EBAAE444C}"/>
              </a:ext>
            </a:extLst>
          </p:cNvPr>
          <p:cNvSpPr>
            <a:spLocks noGrp="1"/>
          </p:cNvSpPr>
          <p:nvPr>
            <p:ph type="body" sz="quarter" idx="15" hasCustomPrompt="1"/>
          </p:nvPr>
        </p:nvSpPr>
        <p:spPr>
          <a:xfrm>
            <a:off x="733426" y="2860158"/>
            <a:ext cx="4631861" cy="3264372"/>
          </a:xfrm>
        </p:spPr>
        <p:txBody>
          <a:bodyPr>
            <a:normAutofit/>
          </a:bodyPr>
          <a:lstStyle>
            <a:lvl1pPr marL="285750" indent="-285750">
              <a:lnSpc>
                <a:spcPct val="100000"/>
              </a:lnSpc>
              <a:buFont typeface="Arial" panose="020B0604020202020204" pitchFamily="34" charset="0"/>
              <a:buChar char="•"/>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6" name="Text Placeholder 16">
            <a:extLst>
              <a:ext uri="{FF2B5EF4-FFF2-40B4-BE49-F238E27FC236}">
                <a16:creationId xmlns:a16="http://schemas.microsoft.com/office/drawing/2014/main" id="{7ACEB556-4F21-D18A-D4FB-CED0FF60639D}"/>
              </a:ext>
            </a:extLst>
          </p:cNvPr>
          <p:cNvSpPr>
            <a:spLocks noGrp="1"/>
          </p:cNvSpPr>
          <p:nvPr>
            <p:ph type="body" sz="quarter" idx="19" hasCustomPrompt="1"/>
          </p:nvPr>
        </p:nvSpPr>
        <p:spPr>
          <a:xfrm>
            <a:off x="6826711" y="2860158"/>
            <a:ext cx="4631861" cy="3264372"/>
          </a:xfrm>
        </p:spPr>
        <p:txBody>
          <a:bodyPr>
            <a:normAutofit/>
          </a:bodyPr>
          <a:lstStyle>
            <a:lvl1pPr marL="285750" indent="-285750">
              <a:lnSpc>
                <a:spcPct val="100000"/>
              </a:lnSpc>
              <a:buFont typeface="Arial" panose="020B0604020202020204" pitchFamily="34" charset="0"/>
              <a:buChar char="•"/>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extLst>
      <p:ext uri="{BB962C8B-B14F-4D97-AF65-F5344CB8AC3E}">
        <p14:creationId xmlns:p14="http://schemas.microsoft.com/office/powerpoint/2010/main" val="190181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Large Stats">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733428" y="3994484"/>
            <a:ext cx="4636094" cy="901853"/>
          </a:xfrm>
        </p:spPr>
        <p:txBody>
          <a:bodyPr anchor="t">
            <a:noAutofit/>
          </a:bodyPr>
          <a:lstStyle>
            <a:lvl1pPr marL="0" indent="0" algn="ctr">
              <a:lnSpc>
                <a:spcPct val="100000"/>
              </a:lnSpc>
              <a:buFont typeface="Arial" panose="020B0604020202020204" pitchFamily="34" charset="0"/>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goes right here: Arial Bold 22pt</a:t>
            </a:r>
          </a:p>
        </p:txBody>
      </p:sp>
      <p:sp>
        <p:nvSpPr>
          <p:cNvPr id="2" name="Text Placeholder 21">
            <a:extLst>
              <a:ext uri="{FF2B5EF4-FFF2-40B4-BE49-F238E27FC236}">
                <a16:creationId xmlns:a16="http://schemas.microsoft.com/office/drawing/2014/main" id="{EBE7E48E-74F7-DB83-C81F-CBDF37A34471}"/>
              </a:ext>
            </a:extLst>
          </p:cNvPr>
          <p:cNvSpPr>
            <a:spLocks noGrp="1"/>
          </p:cNvSpPr>
          <p:nvPr>
            <p:ph type="body" sz="quarter" idx="11" hasCustomPrompt="1"/>
          </p:nvPr>
        </p:nvSpPr>
        <p:spPr>
          <a:xfrm>
            <a:off x="733427" y="2172559"/>
            <a:ext cx="4636095" cy="1821925"/>
          </a:xfrm>
        </p:spPr>
        <p:txBody>
          <a:bodyPr anchor="b">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24%</a:t>
            </a:r>
          </a:p>
        </p:txBody>
      </p:sp>
      <p:sp>
        <p:nvSpPr>
          <p:cNvPr id="3" name="Text Placeholder 24">
            <a:extLst>
              <a:ext uri="{FF2B5EF4-FFF2-40B4-BE49-F238E27FC236}">
                <a16:creationId xmlns:a16="http://schemas.microsoft.com/office/drawing/2014/main" id="{EE6193B9-FD53-5812-5191-DE365E89F807}"/>
              </a:ext>
            </a:extLst>
          </p:cNvPr>
          <p:cNvSpPr>
            <a:spLocks noGrp="1"/>
          </p:cNvSpPr>
          <p:nvPr>
            <p:ph type="body" sz="quarter" idx="18" hasCustomPrompt="1"/>
          </p:nvPr>
        </p:nvSpPr>
        <p:spPr>
          <a:xfrm>
            <a:off x="6822478" y="3994484"/>
            <a:ext cx="4636094" cy="901853"/>
          </a:xfrm>
        </p:spPr>
        <p:txBody>
          <a:bodyPr anchor="t">
            <a:noAutofit/>
          </a:bodyPr>
          <a:lstStyle>
            <a:lvl1pPr marL="0" indent="0" algn="ctr">
              <a:lnSpc>
                <a:spcPct val="100000"/>
              </a:lnSpc>
              <a:buFont typeface="Arial" panose="020B0604020202020204" pitchFamily="34" charset="0"/>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goes right here: Arial Bold 22pt</a:t>
            </a:r>
          </a:p>
        </p:txBody>
      </p:sp>
      <p:sp>
        <p:nvSpPr>
          <p:cNvPr id="4" name="Text Placeholder 21">
            <a:extLst>
              <a:ext uri="{FF2B5EF4-FFF2-40B4-BE49-F238E27FC236}">
                <a16:creationId xmlns:a16="http://schemas.microsoft.com/office/drawing/2014/main" id="{64FF4D40-F36D-5223-C744-C7AB852B174B}"/>
              </a:ext>
            </a:extLst>
          </p:cNvPr>
          <p:cNvSpPr>
            <a:spLocks noGrp="1"/>
          </p:cNvSpPr>
          <p:nvPr>
            <p:ph type="body" sz="quarter" idx="19" hasCustomPrompt="1"/>
          </p:nvPr>
        </p:nvSpPr>
        <p:spPr>
          <a:xfrm>
            <a:off x="6822477" y="2172559"/>
            <a:ext cx="4636095" cy="1821925"/>
          </a:xfrm>
        </p:spPr>
        <p:txBody>
          <a:bodyPr anchor="b">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76%</a:t>
            </a:r>
          </a:p>
        </p:txBody>
      </p:sp>
    </p:spTree>
    <p:extLst>
      <p:ext uri="{BB962C8B-B14F-4D97-AF65-F5344CB8AC3E}">
        <p14:creationId xmlns:p14="http://schemas.microsoft.com/office/powerpoint/2010/main" val="327723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Mock - Headlin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21">
            <a:extLst>
              <a:ext uri="{FF2B5EF4-FFF2-40B4-BE49-F238E27FC236}">
                <a16:creationId xmlns:a16="http://schemas.microsoft.com/office/drawing/2014/main" id="{0BC50EDD-93E3-7711-89A3-84B31040FC99}"/>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6311422" y="1863176"/>
            <a:ext cx="4565125" cy="2928140"/>
          </a:xfr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61203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Mock - More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6311422" y="1863176"/>
            <a:ext cx="4565125" cy="2928140"/>
          </a:xfrm>
        </p:spPr>
        <p:txBody>
          <a:bodyPr/>
          <a:lstStyle>
            <a:lvl1pPr marL="0" indent="0">
              <a:buNone/>
              <a:defRPr>
                <a:noFill/>
              </a:defRPr>
            </a:lvl1pPr>
          </a:lstStyle>
          <a:p>
            <a:endParaRPr lang="en-US" dirty="0"/>
          </a:p>
        </p:txBody>
      </p:sp>
      <p:sp>
        <p:nvSpPr>
          <p:cNvPr id="3" name="Text Placeholder 16">
            <a:extLst>
              <a:ext uri="{FF2B5EF4-FFF2-40B4-BE49-F238E27FC236}">
                <a16:creationId xmlns:a16="http://schemas.microsoft.com/office/drawing/2014/main" id="{06F03250-D920-4E61-A6A2-DE61016C15F5}"/>
              </a:ext>
            </a:extLst>
          </p:cNvPr>
          <p:cNvSpPr>
            <a:spLocks noGrp="1"/>
          </p:cNvSpPr>
          <p:nvPr>
            <p:ph type="body" sz="quarter" idx="15" hasCustomPrompt="1"/>
          </p:nvPr>
        </p:nvSpPr>
        <p:spPr>
          <a:xfrm>
            <a:off x="733427" y="3154235"/>
            <a:ext cx="4670472" cy="1981529"/>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5" name="Text Placeholder 16">
            <a:extLst>
              <a:ext uri="{FF2B5EF4-FFF2-40B4-BE49-F238E27FC236}">
                <a16:creationId xmlns:a16="http://schemas.microsoft.com/office/drawing/2014/main" id="{9C698742-F36F-EB8E-7488-FCA6C84B0E6C}"/>
              </a:ext>
            </a:extLst>
          </p:cNvPr>
          <p:cNvSpPr>
            <a:spLocks noGrp="1"/>
          </p:cNvSpPr>
          <p:nvPr>
            <p:ph type="body" sz="quarter" idx="18" hasCustomPrompt="1"/>
          </p:nvPr>
        </p:nvSpPr>
        <p:spPr>
          <a:xfrm>
            <a:off x="733426" y="2685327"/>
            <a:ext cx="4670472"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62FC4CD7-B436-6455-F1C8-3D9183F1A2DB}"/>
              </a:ext>
            </a:extLst>
          </p:cNvPr>
          <p:cNvSpPr>
            <a:spLocks noGrp="1"/>
          </p:cNvSpPr>
          <p:nvPr>
            <p:ph type="body" sz="quarter" idx="19" hasCustomPrompt="1"/>
          </p:nvPr>
        </p:nvSpPr>
        <p:spPr>
          <a:xfrm>
            <a:off x="733427" y="733470"/>
            <a:ext cx="4670472" cy="1496086"/>
          </a:xfrm>
        </p:spPr>
        <p:txBody>
          <a:bodyPr>
            <a:normAutofit/>
          </a:bodyPr>
          <a:lstStyle>
            <a:lvl1pPr marL="0" indent="0">
              <a:lnSpc>
                <a:spcPct val="100000"/>
              </a:lnSpc>
              <a:buNone/>
              <a:defRPr sz="4000">
                <a:solidFill>
                  <a:schemeClr val="bg1"/>
                </a:solidFill>
              </a:defRPr>
            </a:lvl1pPr>
          </a:lstStyle>
          <a:p>
            <a:pPr lvl="0"/>
            <a:r>
              <a:rPr lang="en-US" dirty="0"/>
              <a:t>Short headline, two lines max</a:t>
            </a:r>
          </a:p>
        </p:txBody>
      </p:sp>
    </p:spTree>
    <p:extLst>
      <p:ext uri="{BB962C8B-B14F-4D97-AF65-F5344CB8AC3E}">
        <p14:creationId xmlns:p14="http://schemas.microsoft.com/office/powerpoint/2010/main" val="305628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4406BC78-4876-1DC0-B0B7-47DDEFC7C38A}"/>
              </a:ext>
            </a:extLst>
          </p:cNvPr>
          <p:cNvSpPr>
            <a:spLocks noGrp="1"/>
          </p:cNvSpPr>
          <p:nvPr>
            <p:ph type="body" sz="quarter" idx="10" hasCustomPrompt="1"/>
          </p:nvPr>
        </p:nvSpPr>
        <p:spPr>
          <a:xfrm>
            <a:off x="733426" y="733470"/>
            <a:ext cx="2374377" cy="904239"/>
          </a:xfrm>
        </p:spPr>
        <p:txBody>
          <a:bodyPr>
            <a:normAutofit/>
          </a:bodyPr>
          <a:lstStyle>
            <a:lvl1pPr marL="0" indent="0">
              <a:buNone/>
              <a:defRPr sz="4000">
                <a:solidFill>
                  <a:schemeClr val="bg1"/>
                </a:solidFill>
              </a:defRPr>
            </a:lvl1pPr>
          </a:lstStyle>
          <a:p>
            <a:pPr lvl="0"/>
            <a:r>
              <a:rPr lang="en-US" dirty="0"/>
              <a:t>Agenda</a:t>
            </a:r>
          </a:p>
        </p:txBody>
      </p:sp>
      <p:sp>
        <p:nvSpPr>
          <p:cNvPr id="4" name="Text Placeholder 16">
            <a:extLst>
              <a:ext uri="{FF2B5EF4-FFF2-40B4-BE49-F238E27FC236}">
                <a16:creationId xmlns:a16="http://schemas.microsoft.com/office/drawing/2014/main" id="{3370718C-8CAC-3BEC-8505-702D9B5447A4}"/>
              </a:ext>
            </a:extLst>
          </p:cNvPr>
          <p:cNvSpPr>
            <a:spLocks noGrp="1"/>
          </p:cNvSpPr>
          <p:nvPr>
            <p:ph type="body" sz="quarter" idx="14" hasCustomPrompt="1"/>
          </p:nvPr>
        </p:nvSpPr>
        <p:spPr>
          <a:xfrm>
            <a:off x="1688466" y="218575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15" name="Text Placeholder 16">
            <a:extLst>
              <a:ext uri="{FF2B5EF4-FFF2-40B4-BE49-F238E27FC236}">
                <a16:creationId xmlns:a16="http://schemas.microsoft.com/office/drawing/2014/main" id="{719E6BC8-8490-16D4-EFB6-8FC734312D15}"/>
              </a:ext>
            </a:extLst>
          </p:cNvPr>
          <p:cNvSpPr>
            <a:spLocks noGrp="1"/>
          </p:cNvSpPr>
          <p:nvPr>
            <p:ph type="body" sz="quarter" idx="15" hasCustomPrompt="1"/>
          </p:nvPr>
        </p:nvSpPr>
        <p:spPr>
          <a:xfrm>
            <a:off x="1688466" y="357149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6" name="Text Placeholder 16">
            <a:extLst>
              <a:ext uri="{FF2B5EF4-FFF2-40B4-BE49-F238E27FC236}">
                <a16:creationId xmlns:a16="http://schemas.microsoft.com/office/drawing/2014/main" id="{A5789C01-2DE2-D32A-BDC0-9AEA5CD3C3BF}"/>
              </a:ext>
            </a:extLst>
          </p:cNvPr>
          <p:cNvSpPr>
            <a:spLocks noGrp="1"/>
          </p:cNvSpPr>
          <p:nvPr>
            <p:ph type="body" sz="quarter" idx="16" hasCustomPrompt="1"/>
          </p:nvPr>
        </p:nvSpPr>
        <p:spPr>
          <a:xfrm>
            <a:off x="1688466" y="495723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Focus on continuous improvement</a:t>
            </a:r>
          </a:p>
        </p:txBody>
      </p:sp>
      <p:sp>
        <p:nvSpPr>
          <p:cNvPr id="18" name="Text Placeholder 16">
            <a:extLst>
              <a:ext uri="{FF2B5EF4-FFF2-40B4-BE49-F238E27FC236}">
                <a16:creationId xmlns:a16="http://schemas.microsoft.com/office/drawing/2014/main" id="{91111C53-CB00-2081-262E-2BFBF7157DF8}"/>
              </a:ext>
            </a:extLst>
          </p:cNvPr>
          <p:cNvSpPr>
            <a:spLocks noGrp="1"/>
          </p:cNvSpPr>
          <p:nvPr>
            <p:ph type="body" sz="quarter" idx="17" hasCustomPrompt="1"/>
          </p:nvPr>
        </p:nvSpPr>
        <p:spPr>
          <a:xfrm>
            <a:off x="7386320" y="218575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9" name="Text Placeholder 16">
            <a:extLst>
              <a:ext uri="{FF2B5EF4-FFF2-40B4-BE49-F238E27FC236}">
                <a16:creationId xmlns:a16="http://schemas.microsoft.com/office/drawing/2014/main" id="{AAE7B12F-DFA6-03B2-A0E1-7FFABBA5C656}"/>
              </a:ext>
            </a:extLst>
          </p:cNvPr>
          <p:cNvSpPr>
            <a:spLocks noGrp="1"/>
          </p:cNvSpPr>
          <p:nvPr>
            <p:ph type="body" sz="quarter" idx="18" hasCustomPrompt="1"/>
          </p:nvPr>
        </p:nvSpPr>
        <p:spPr>
          <a:xfrm>
            <a:off x="7386320" y="357149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20" name="Text Placeholder 16">
            <a:extLst>
              <a:ext uri="{FF2B5EF4-FFF2-40B4-BE49-F238E27FC236}">
                <a16:creationId xmlns:a16="http://schemas.microsoft.com/office/drawing/2014/main" id="{94EA2B5A-C2B8-EC0B-CC31-8DFDCC934D80}"/>
              </a:ext>
            </a:extLst>
          </p:cNvPr>
          <p:cNvSpPr>
            <a:spLocks noGrp="1"/>
          </p:cNvSpPr>
          <p:nvPr>
            <p:ph type="body" sz="quarter" idx="19" hasCustomPrompt="1"/>
          </p:nvPr>
        </p:nvSpPr>
        <p:spPr>
          <a:xfrm>
            <a:off x="7386320" y="495723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We are Optimizers</a:t>
            </a:r>
          </a:p>
        </p:txBody>
      </p:sp>
      <p:sp>
        <p:nvSpPr>
          <p:cNvPr id="21" name="Text Placeholder 16">
            <a:extLst>
              <a:ext uri="{FF2B5EF4-FFF2-40B4-BE49-F238E27FC236}">
                <a16:creationId xmlns:a16="http://schemas.microsoft.com/office/drawing/2014/main" id="{DD1DF6D4-2440-4C81-D956-54AC82AF2730}"/>
              </a:ext>
            </a:extLst>
          </p:cNvPr>
          <p:cNvSpPr>
            <a:spLocks noGrp="1"/>
          </p:cNvSpPr>
          <p:nvPr>
            <p:ph type="body" sz="quarter" idx="20" hasCustomPrompt="1"/>
          </p:nvPr>
        </p:nvSpPr>
        <p:spPr>
          <a:xfrm>
            <a:off x="733426" y="218574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3" name="Text Placeholder 16">
            <a:extLst>
              <a:ext uri="{FF2B5EF4-FFF2-40B4-BE49-F238E27FC236}">
                <a16:creationId xmlns:a16="http://schemas.microsoft.com/office/drawing/2014/main" id="{AC42BA6F-77BE-A4F7-6A73-EE88DD770397}"/>
              </a:ext>
            </a:extLst>
          </p:cNvPr>
          <p:cNvSpPr>
            <a:spLocks noGrp="1"/>
          </p:cNvSpPr>
          <p:nvPr>
            <p:ph type="body" sz="quarter" idx="26" hasCustomPrompt="1"/>
          </p:nvPr>
        </p:nvSpPr>
        <p:spPr>
          <a:xfrm>
            <a:off x="733426" y="357149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5" name="Text Placeholder 16">
            <a:extLst>
              <a:ext uri="{FF2B5EF4-FFF2-40B4-BE49-F238E27FC236}">
                <a16:creationId xmlns:a16="http://schemas.microsoft.com/office/drawing/2014/main" id="{CB81AFBB-1A22-1462-73AB-3FC0EF401101}"/>
              </a:ext>
            </a:extLst>
          </p:cNvPr>
          <p:cNvSpPr>
            <a:spLocks noGrp="1"/>
          </p:cNvSpPr>
          <p:nvPr>
            <p:ph type="body" sz="quarter" idx="27" hasCustomPrompt="1"/>
          </p:nvPr>
        </p:nvSpPr>
        <p:spPr>
          <a:xfrm>
            <a:off x="733426" y="495723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7" name="Text Placeholder 16">
            <a:extLst>
              <a:ext uri="{FF2B5EF4-FFF2-40B4-BE49-F238E27FC236}">
                <a16:creationId xmlns:a16="http://schemas.microsoft.com/office/drawing/2014/main" id="{D7B3994C-1E47-CFC8-5F15-DE50D9C5F810}"/>
              </a:ext>
            </a:extLst>
          </p:cNvPr>
          <p:cNvSpPr>
            <a:spLocks noGrp="1"/>
          </p:cNvSpPr>
          <p:nvPr>
            <p:ph type="body" sz="quarter" idx="28" hasCustomPrompt="1"/>
          </p:nvPr>
        </p:nvSpPr>
        <p:spPr>
          <a:xfrm>
            <a:off x="6431280" y="218574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
        <p:nvSpPr>
          <p:cNvPr id="8" name="Text Placeholder 16">
            <a:extLst>
              <a:ext uri="{FF2B5EF4-FFF2-40B4-BE49-F238E27FC236}">
                <a16:creationId xmlns:a16="http://schemas.microsoft.com/office/drawing/2014/main" id="{AE55E9D2-4942-42B0-5104-8DA1286A81FF}"/>
              </a:ext>
            </a:extLst>
          </p:cNvPr>
          <p:cNvSpPr>
            <a:spLocks noGrp="1"/>
          </p:cNvSpPr>
          <p:nvPr>
            <p:ph type="body" sz="quarter" idx="29" hasCustomPrompt="1"/>
          </p:nvPr>
        </p:nvSpPr>
        <p:spPr>
          <a:xfrm>
            <a:off x="6431280" y="357149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05</a:t>
            </a:r>
          </a:p>
        </p:txBody>
      </p:sp>
      <p:sp>
        <p:nvSpPr>
          <p:cNvPr id="9" name="Text Placeholder 16">
            <a:extLst>
              <a:ext uri="{FF2B5EF4-FFF2-40B4-BE49-F238E27FC236}">
                <a16:creationId xmlns:a16="http://schemas.microsoft.com/office/drawing/2014/main" id="{D0F02C89-3CB4-3A88-0E29-0542E2B03C5B}"/>
              </a:ext>
            </a:extLst>
          </p:cNvPr>
          <p:cNvSpPr>
            <a:spLocks noGrp="1"/>
          </p:cNvSpPr>
          <p:nvPr>
            <p:ph type="body" sz="quarter" idx="30" hasCustomPrompt="1"/>
          </p:nvPr>
        </p:nvSpPr>
        <p:spPr>
          <a:xfrm>
            <a:off x="6431280" y="495723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06</a:t>
            </a:r>
          </a:p>
        </p:txBody>
      </p:sp>
    </p:spTree>
    <p:extLst>
      <p:ext uri="{BB962C8B-B14F-4D97-AF65-F5344CB8AC3E}">
        <p14:creationId xmlns:p14="http://schemas.microsoft.com/office/powerpoint/2010/main" val="320059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Mock - No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2715699" y="1127531"/>
            <a:ext cx="6765185" cy="4338244"/>
          </a:xfr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20297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88393-1050-C610-CBFC-3EC1123274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90C78A37-3B43-4C4A-BD46-3EB835DBD0E3}"/>
              </a:ext>
            </a:extLst>
          </p:cNvPr>
          <p:cNvSpPr>
            <a:spLocks noGrp="1"/>
          </p:cNvSpPr>
          <p:nvPr>
            <p:ph type="body" sz="quarter" idx="11" hasCustomPrompt="1"/>
          </p:nvPr>
        </p:nvSpPr>
        <p:spPr>
          <a:xfrm>
            <a:off x="733427" y="2290029"/>
            <a:ext cx="9553686" cy="1821693"/>
          </a:xfrm>
        </p:spPr>
        <p:txBody>
          <a:bodyPr anchor="t">
            <a:noAutofit/>
          </a:bodyPr>
          <a:lstStyle>
            <a:lvl1pPr marL="0" indent="0">
              <a:lnSpc>
                <a:spcPct val="100000"/>
              </a:lnSpc>
              <a:spcBef>
                <a:spcPts val="0"/>
              </a:spcBef>
              <a:spcAft>
                <a:spcPts val="0"/>
              </a:spcAft>
              <a:buNone/>
              <a:defRPr sz="2800" b="1" i="0" spc="0">
                <a:solidFill>
                  <a:schemeClr val="tx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Impactful quote can go right here: Arial bold 28pt.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Duis </a:t>
            </a:r>
            <a:r>
              <a:rPr lang="en-US" dirty="0" err="1"/>
              <a:t>velit</a:t>
            </a:r>
            <a:r>
              <a:rPr lang="en-US" dirty="0"/>
              <a:t>.”</a:t>
            </a:r>
          </a:p>
        </p:txBody>
      </p:sp>
      <p:sp>
        <p:nvSpPr>
          <p:cNvPr id="2" name="Text Placeholder 24">
            <a:extLst>
              <a:ext uri="{FF2B5EF4-FFF2-40B4-BE49-F238E27FC236}">
                <a16:creationId xmlns:a16="http://schemas.microsoft.com/office/drawing/2014/main" id="{734055D3-4300-3C72-7A19-4E7184BBBD69}"/>
              </a:ext>
            </a:extLst>
          </p:cNvPr>
          <p:cNvSpPr>
            <a:spLocks noGrp="1"/>
          </p:cNvSpPr>
          <p:nvPr>
            <p:ph type="body" sz="quarter" idx="17" hasCustomPrompt="1"/>
          </p:nvPr>
        </p:nvSpPr>
        <p:spPr>
          <a:xfrm>
            <a:off x="733427" y="4540912"/>
            <a:ext cx="5731604"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tx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3" name="Text Placeholder 24">
            <a:extLst>
              <a:ext uri="{FF2B5EF4-FFF2-40B4-BE49-F238E27FC236}">
                <a16:creationId xmlns:a16="http://schemas.microsoft.com/office/drawing/2014/main" id="{E61C1C54-2A66-799E-905E-52937CB9DDA0}"/>
              </a:ext>
            </a:extLst>
          </p:cNvPr>
          <p:cNvSpPr>
            <a:spLocks noGrp="1"/>
          </p:cNvSpPr>
          <p:nvPr>
            <p:ph type="body" sz="quarter" idx="18" hasCustomPrompt="1"/>
          </p:nvPr>
        </p:nvSpPr>
        <p:spPr>
          <a:xfrm>
            <a:off x="733427" y="4986823"/>
            <a:ext cx="5731604"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tx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Tree>
    <p:extLst>
      <p:ext uri="{BB962C8B-B14F-4D97-AF65-F5344CB8AC3E}">
        <p14:creationId xmlns:p14="http://schemas.microsoft.com/office/powerpoint/2010/main" val="339878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Collag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884123" y="962845"/>
            <a:ext cx="3167094" cy="2791646"/>
          </a:xfrm>
        </p:spPr>
        <p:txBody>
          <a:bodyPr/>
          <a:lstStyle>
            <a:lvl1pPr marL="0" indent="0">
              <a:buNone/>
              <a:defRPr>
                <a:noFill/>
              </a:defRPr>
            </a:lvl1pPr>
          </a:lstStyle>
          <a:p>
            <a:endParaRPr lang="en-US" dirty="0"/>
          </a:p>
        </p:txBody>
      </p:sp>
      <p:sp>
        <p:nvSpPr>
          <p:cNvPr id="8" name="Picture Placeholder 2">
            <a:extLst>
              <a:ext uri="{FF2B5EF4-FFF2-40B4-BE49-F238E27FC236}">
                <a16:creationId xmlns:a16="http://schemas.microsoft.com/office/drawing/2014/main" id="{E193CA82-39AF-AE61-BFF6-297ED01D1414}"/>
              </a:ext>
            </a:extLst>
          </p:cNvPr>
          <p:cNvSpPr>
            <a:spLocks noGrp="1"/>
          </p:cNvSpPr>
          <p:nvPr>
            <p:ph type="pic" sz="quarter" idx="11"/>
          </p:nvPr>
        </p:nvSpPr>
        <p:spPr>
          <a:xfrm>
            <a:off x="8140785" y="3101491"/>
            <a:ext cx="3167094" cy="2791646"/>
          </a:xfrm>
        </p:spPr>
        <p:txBody>
          <a:bodyPr/>
          <a:lstStyle>
            <a:lvl1pPr marL="0" indent="0">
              <a:buNone/>
              <a:defRPr>
                <a:noFill/>
              </a:defRPr>
            </a:lvl1pPr>
          </a:lstStyle>
          <a:p>
            <a:endParaRPr lang="en-US" dirty="0"/>
          </a:p>
        </p:txBody>
      </p:sp>
      <p:sp>
        <p:nvSpPr>
          <p:cNvPr id="9" name="Picture Placeholder 2">
            <a:extLst>
              <a:ext uri="{FF2B5EF4-FFF2-40B4-BE49-F238E27FC236}">
                <a16:creationId xmlns:a16="http://schemas.microsoft.com/office/drawing/2014/main" id="{78FB5CD9-AF04-77E0-FDFE-29C8A75F61ED}"/>
              </a:ext>
            </a:extLst>
          </p:cNvPr>
          <p:cNvSpPr>
            <a:spLocks noGrp="1"/>
          </p:cNvSpPr>
          <p:nvPr>
            <p:ph type="pic" sz="quarter" idx="12"/>
          </p:nvPr>
        </p:nvSpPr>
        <p:spPr>
          <a:xfrm>
            <a:off x="8140785" y="962845"/>
            <a:ext cx="3167094" cy="1659242"/>
          </a:xfrm>
        </p:spPr>
        <p:txBody>
          <a:bodyPr/>
          <a:lstStyle>
            <a:lvl1pPr marL="0" indent="0">
              <a:buNone/>
              <a:defRPr>
                <a:noFill/>
              </a:defRPr>
            </a:lvl1pPr>
          </a:lstStyle>
          <a:p>
            <a:endParaRPr lang="en-US" dirty="0"/>
          </a:p>
        </p:txBody>
      </p:sp>
      <p:sp>
        <p:nvSpPr>
          <p:cNvPr id="11" name="Picture Placeholder 2">
            <a:extLst>
              <a:ext uri="{FF2B5EF4-FFF2-40B4-BE49-F238E27FC236}">
                <a16:creationId xmlns:a16="http://schemas.microsoft.com/office/drawing/2014/main" id="{534363C9-5CEC-603D-8846-55C6BC7258E3}"/>
              </a:ext>
            </a:extLst>
          </p:cNvPr>
          <p:cNvSpPr>
            <a:spLocks noGrp="1"/>
          </p:cNvSpPr>
          <p:nvPr>
            <p:ph type="pic" sz="quarter" idx="13"/>
          </p:nvPr>
        </p:nvSpPr>
        <p:spPr>
          <a:xfrm>
            <a:off x="884123" y="4233895"/>
            <a:ext cx="3167094" cy="1659242"/>
          </a:xfrm>
        </p:spPr>
        <p:txBody>
          <a:bodyPr/>
          <a:lstStyle>
            <a:lvl1pPr marL="0" indent="0">
              <a:buNone/>
              <a:defRPr>
                <a:noFill/>
              </a:defRPr>
            </a:lvl1pPr>
          </a:lstStyle>
          <a:p>
            <a:endParaRPr lang="en-US" dirty="0"/>
          </a:p>
        </p:txBody>
      </p:sp>
      <p:sp>
        <p:nvSpPr>
          <p:cNvPr id="12" name="Picture Placeholder 2">
            <a:extLst>
              <a:ext uri="{FF2B5EF4-FFF2-40B4-BE49-F238E27FC236}">
                <a16:creationId xmlns:a16="http://schemas.microsoft.com/office/drawing/2014/main" id="{4B67A55D-6912-66A6-FF1D-9D742A5CEAA6}"/>
              </a:ext>
            </a:extLst>
          </p:cNvPr>
          <p:cNvSpPr>
            <a:spLocks noGrp="1"/>
          </p:cNvSpPr>
          <p:nvPr>
            <p:ph type="pic" sz="quarter" idx="14"/>
          </p:nvPr>
        </p:nvSpPr>
        <p:spPr>
          <a:xfrm>
            <a:off x="4512454" y="962845"/>
            <a:ext cx="3167094" cy="4930292"/>
          </a:xfr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318878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 headline">
    <p:bg>
      <p:bgPr>
        <a:solidFill>
          <a:srgbClr val="08073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Picture Placeholder 2">
            <a:extLst>
              <a:ext uri="{FF2B5EF4-FFF2-40B4-BE49-F238E27FC236}">
                <a16:creationId xmlns:a16="http://schemas.microsoft.com/office/drawing/2014/main" id="{05AA4873-DB34-60AE-ECAC-2B376F9F8B44}"/>
              </a:ext>
            </a:extLst>
          </p:cNvPr>
          <p:cNvSpPr>
            <a:spLocks noGrp="1"/>
          </p:cNvSpPr>
          <p:nvPr>
            <p:ph type="pic" sz="quarter" idx="10"/>
          </p:nvPr>
        </p:nvSpPr>
        <p:spPr>
          <a:xfrm>
            <a:off x="5929945" y="819570"/>
            <a:ext cx="3668227" cy="5218860"/>
          </a:xfrm>
        </p:spPr>
        <p:txBody>
          <a:bodyPr/>
          <a:lstStyle>
            <a:lvl1pPr marL="0" indent="0">
              <a:buNone/>
              <a:defRPr>
                <a:noFill/>
              </a:defRPr>
            </a:lvl1pPr>
          </a:lstStyle>
          <a:p>
            <a:endParaRPr lang="en-US" dirty="0"/>
          </a:p>
        </p:txBody>
      </p:sp>
      <p:sp>
        <p:nvSpPr>
          <p:cNvPr id="6" name="Picture Placeholder 2">
            <a:extLst>
              <a:ext uri="{FF2B5EF4-FFF2-40B4-BE49-F238E27FC236}">
                <a16:creationId xmlns:a16="http://schemas.microsoft.com/office/drawing/2014/main" id="{5643A758-EF76-6141-19DB-A51B9CB438E3}"/>
              </a:ext>
            </a:extLst>
          </p:cNvPr>
          <p:cNvSpPr>
            <a:spLocks noGrp="1"/>
          </p:cNvSpPr>
          <p:nvPr>
            <p:ph type="pic" sz="quarter" idx="12"/>
          </p:nvPr>
        </p:nvSpPr>
        <p:spPr>
          <a:xfrm>
            <a:off x="9818669" y="819570"/>
            <a:ext cx="2373332" cy="5218860"/>
          </a:xfrm>
        </p:spPr>
        <p:txBody>
          <a:bodyPr/>
          <a:lstStyle>
            <a:lvl1pPr marL="0" indent="0">
              <a:buNone/>
              <a:defRPr>
                <a:noFill/>
              </a:defRPr>
            </a:lvl1pPr>
          </a:lstStyle>
          <a:p>
            <a:endParaRPr lang="en-US" dirty="0"/>
          </a:p>
        </p:txBody>
      </p:sp>
      <p:sp>
        <p:nvSpPr>
          <p:cNvPr id="5" name="Text Placeholder 21">
            <a:extLst>
              <a:ext uri="{FF2B5EF4-FFF2-40B4-BE49-F238E27FC236}">
                <a16:creationId xmlns:a16="http://schemas.microsoft.com/office/drawing/2014/main" id="{1AA79CB5-5670-A349-CFC5-A8A56CBB57D6}"/>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Tree>
    <p:extLst>
      <p:ext uri="{BB962C8B-B14F-4D97-AF65-F5344CB8AC3E}">
        <p14:creationId xmlns:p14="http://schemas.microsoft.com/office/powerpoint/2010/main" val="53515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Image +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0" y="3429000"/>
            <a:ext cx="12192000" cy="3429000"/>
          </a:xfrm>
        </p:spPr>
        <p:txBody>
          <a:bodyPr/>
          <a:lstStyle>
            <a:lvl1pPr marL="0" indent="0">
              <a:buNone/>
              <a:defRPr>
                <a:noFill/>
              </a:defRPr>
            </a:lvl1pPr>
          </a:lstStyle>
          <a:p>
            <a:endParaRPr lang="en-US" dirty="0"/>
          </a:p>
        </p:txBody>
      </p:sp>
      <p:sp>
        <p:nvSpPr>
          <p:cNvPr id="3" name="Text Placeholder 16">
            <a:extLst>
              <a:ext uri="{FF2B5EF4-FFF2-40B4-BE49-F238E27FC236}">
                <a16:creationId xmlns:a16="http://schemas.microsoft.com/office/drawing/2014/main" id="{06F03250-D920-4E61-A6A2-DE61016C15F5}"/>
              </a:ext>
            </a:extLst>
          </p:cNvPr>
          <p:cNvSpPr>
            <a:spLocks noGrp="1"/>
          </p:cNvSpPr>
          <p:nvPr>
            <p:ph type="body" sz="quarter" idx="15" hasCustomPrompt="1"/>
          </p:nvPr>
        </p:nvSpPr>
        <p:spPr>
          <a:xfrm>
            <a:off x="6389341" y="733470"/>
            <a:ext cx="5069232" cy="201660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7" name="Text Placeholder 4">
            <a:extLst>
              <a:ext uri="{FF2B5EF4-FFF2-40B4-BE49-F238E27FC236}">
                <a16:creationId xmlns:a16="http://schemas.microsoft.com/office/drawing/2014/main" id="{62FC4CD7-B436-6455-F1C8-3D9183F1A2DB}"/>
              </a:ext>
            </a:extLst>
          </p:cNvPr>
          <p:cNvSpPr>
            <a:spLocks noGrp="1"/>
          </p:cNvSpPr>
          <p:nvPr>
            <p:ph type="body" sz="quarter" idx="19" hasCustomPrompt="1"/>
          </p:nvPr>
        </p:nvSpPr>
        <p:spPr>
          <a:xfrm>
            <a:off x="733427" y="733470"/>
            <a:ext cx="5069232" cy="2016605"/>
          </a:xfrm>
        </p:spPr>
        <p:txBody>
          <a:bodyPr>
            <a:normAutofit/>
          </a:bodyPr>
          <a:lstStyle>
            <a:lvl1pPr marL="0" indent="0">
              <a:lnSpc>
                <a:spcPct val="100000"/>
              </a:lnSpc>
              <a:buNone/>
              <a:defRPr sz="4000">
                <a:solidFill>
                  <a:schemeClr val="bg1"/>
                </a:solidFill>
              </a:defRPr>
            </a:lvl1pPr>
          </a:lstStyle>
          <a:p>
            <a:pPr lvl="0"/>
            <a:r>
              <a:rPr lang="en-US" dirty="0"/>
              <a:t>Short headline goes here, keep to three lines max</a:t>
            </a:r>
          </a:p>
        </p:txBody>
      </p:sp>
    </p:spTree>
    <p:extLst>
      <p:ext uri="{BB962C8B-B14F-4D97-AF65-F5344CB8AC3E}">
        <p14:creationId xmlns:p14="http://schemas.microsoft.com/office/powerpoint/2010/main" val="106012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Width Image">
    <p:bg>
      <p:bgPr>
        <a:solidFill>
          <a:srgbClr val="08073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A06501-3836-5C37-3327-6D6215158D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Picture Placeholder 2">
            <a:extLst>
              <a:ext uri="{FF2B5EF4-FFF2-40B4-BE49-F238E27FC236}">
                <a16:creationId xmlns:a16="http://schemas.microsoft.com/office/drawing/2014/main" id="{534363C9-5CEC-603D-8846-55C6BC7258E3}"/>
              </a:ext>
            </a:extLst>
          </p:cNvPr>
          <p:cNvSpPr>
            <a:spLocks noGrp="1"/>
          </p:cNvSpPr>
          <p:nvPr>
            <p:ph type="pic" sz="quarter" idx="13"/>
          </p:nvPr>
        </p:nvSpPr>
        <p:spPr>
          <a:xfrm>
            <a:off x="0" y="0"/>
            <a:ext cx="12192000" cy="6858000"/>
          </a:xfrm>
          <a:noFill/>
        </p:spPr>
        <p:txBody>
          <a:bodyPr/>
          <a:lstStyle>
            <a:lvl1pPr marL="0" indent="0">
              <a:buNone/>
              <a:defRPr>
                <a:noFill/>
              </a:defRPr>
            </a:lvl1pPr>
          </a:lstStyle>
          <a:p>
            <a:endParaRPr lang="en-US" dirty="0"/>
          </a:p>
        </p:txBody>
      </p:sp>
      <p:sp>
        <p:nvSpPr>
          <p:cNvPr id="5" name="Text Placeholder 4">
            <a:extLst>
              <a:ext uri="{FF2B5EF4-FFF2-40B4-BE49-F238E27FC236}">
                <a16:creationId xmlns:a16="http://schemas.microsoft.com/office/drawing/2014/main" id="{39F085FF-2A67-DBB6-9BDB-927B1208F134}"/>
              </a:ext>
            </a:extLst>
          </p:cNvPr>
          <p:cNvSpPr>
            <a:spLocks noGrp="1"/>
          </p:cNvSpPr>
          <p:nvPr>
            <p:ph type="body" sz="quarter" idx="20" hasCustomPrompt="1"/>
          </p:nvPr>
        </p:nvSpPr>
        <p:spPr>
          <a:xfrm>
            <a:off x="733424" y="733470"/>
            <a:ext cx="6189889" cy="2009730"/>
          </a:xfrm>
        </p:spPr>
        <p:txBody>
          <a:bodyPr>
            <a:normAutofit/>
          </a:bodyPr>
          <a:lstStyle>
            <a:lvl1pPr marL="0" indent="0">
              <a:lnSpc>
                <a:spcPct val="100000"/>
              </a:lnSpc>
              <a:buNone/>
              <a:defRPr sz="4000">
                <a:solidFill>
                  <a:schemeClr val="bg1"/>
                </a:solidFill>
              </a:defRPr>
            </a:lvl1pPr>
          </a:lstStyle>
          <a:p>
            <a:pPr lvl="0"/>
            <a:r>
              <a:rPr lang="en-US" dirty="0"/>
              <a:t>Short headline goes here, three lines max please and thank you!</a:t>
            </a:r>
          </a:p>
        </p:txBody>
      </p:sp>
    </p:spTree>
    <p:extLst>
      <p:ext uri="{BB962C8B-B14F-4D97-AF65-F5344CB8AC3E}">
        <p14:creationId xmlns:p14="http://schemas.microsoft.com/office/powerpoint/2010/main" val="162032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redibility / logo slide">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Picture Placeholder 2">
            <a:extLst>
              <a:ext uri="{FF2B5EF4-FFF2-40B4-BE49-F238E27FC236}">
                <a16:creationId xmlns:a16="http://schemas.microsoft.com/office/drawing/2014/main" id="{7E0B44E7-A9AF-8521-D5F1-22FC35B09AD9}"/>
              </a:ext>
            </a:extLst>
          </p:cNvPr>
          <p:cNvSpPr>
            <a:spLocks noGrp="1"/>
          </p:cNvSpPr>
          <p:nvPr>
            <p:ph type="pic" sz="quarter" idx="10"/>
          </p:nvPr>
        </p:nvSpPr>
        <p:spPr>
          <a:xfrm>
            <a:off x="6805701" y="672738"/>
            <a:ext cx="2090105" cy="568234"/>
          </a:xfrm>
        </p:spPr>
        <p:txBody>
          <a:bodyPr/>
          <a:lstStyle>
            <a:lvl1pPr marL="0" indent="0">
              <a:buNone/>
              <a:defRPr>
                <a:noFill/>
              </a:defRPr>
            </a:lvl1pPr>
          </a:lstStyle>
          <a:p>
            <a:endParaRPr lang="en-US" dirty="0"/>
          </a:p>
        </p:txBody>
      </p:sp>
      <p:sp>
        <p:nvSpPr>
          <p:cNvPr id="3" name="Text Placeholder 21">
            <a:extLst>
              <a:ext uri="{FF2B5EF4-FFF2-40B4-BE49-F238E27FC236}">
                <a16:creationId xmlns:a16="http://schemas.microsoft.com/office/drawing/2014/main" id="{25B4ED88-F788-1509-C10F-42A32CEC9D4F}"/>
              </a:ext>
            </a:extLst>
          </p:cNvPr>
          <p:cNvSpPr>
            <a:spLocks noGrp="1"/>
          </p:cNvSpPr>
          <p:nvPr>
            <p:ph type="body" sz="quarter" idx="11" hasCustomPrompt="1"/>
          </p:nvPr>
        </p:nvSpPr>
        <p:spPr>
          <a:xfrm>
            <a:off x="733426" y="1887859"/>
            <a:ext cx="4668066"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16" name="Picture Placeholder 2">
            <a:extLst>
              <a:ext uri="{FF2B5EF4-FFF2-40B4-BE49-F238E27FC236}">
                <a16:creationId xmlns:a16="http://schemas.microsoft.com/office/drawing/2014/main" id="{2A9639A1-90F1-9A2D-9868-C8AB197B93D9}"/>
              </a:ext>
            </a:extLst>
          </p:cNvPr>
          <p:cNvSpPr>
            <a:spLocks noGrp="1"/>
          </p:cNvSpPr>
          <p:nvPr>
            <p:ph type="pic" sz="quarter" idx="12"/>
          </p:nvPr>
        </p:nvSpPr>
        <p:spPr>
          <a:xfrm>
            <a:off x="9368471" y="661205"/>
            <a:ext cx="2090105" cy="579767"/>
          </a:xfrm>
        </p:spPr>
        <p:txBody>
          <a:bodyPr/>
          <a:lstStyle>
            <a:lvl1pPr marL="0" indent="0">
              <a:buNone/>
              <a:defRPr>
                <a:noFill/>
              </a:defRPr>
            </a:lvl1pPr>
          </a:lstStyle>
          <a:p>
            <a:endParaRPr lang="en-US" dirty="0"/>
          </a:p>
        </p:txBody>
      </p:sp>
      <p:sp>
        <p:nvSpPr>
          <p:cNvPr id="65" name="Picture Placeholder 2">
            <a:extLst>
              <a:ext uri="{FF2B5EF4-FFF2-40B4-BE49-F238E27FC236}">
                <a16:creationId xmlns:a16="http://schemas.microsoft.com/office/drawing/2014/main" id="{42238BC8-C511-C3EF-EF5E-E42A36A5A870}"/>
              </a:ext>
            </a:extLst>
          </p:cNvPr>
          <p:cNvSpPr>
            <a:spLocks noGrp="1"/>
          </p:cNvSpPr>
          <p:nvPr>
            <p:ph type="pic" sz="quarter" idx="13"/>
          </p:nvPr>
        </p:nvSpPr>
        <p:spPr>
          <a:xfrm>
            <a:off x="6805701" y="1655228"/>
            <a:ext cx="2090105" cy="568234"/>
          </a:xfrm>
        </p:spPr>
        <p:txBody>
          <a:bodyPr/>
          <a:lstStyle>
            <a:lvl1pPr marL="0" indent="0">
              <a:buNone/>
              <a:defRPr>
                <a:noFill/>
              </a:defRPr>
            </a:lvl1pPr>
          </a:lstStyle>
          <a:p>
            <a:endParaRPr lang="en-US" dirty="0"/>
          </a:p>
        </p:txBody>
      </p:sp>
      <p:sp>
        <p:nvSpPr>
          <p:cNvPr id="66" name="Picture Placeholder 2">
            <a:extLst>
              <a:ext uri="{FF2B5EF4-FFF2-40B4-BE49-F238E27FC236}">
                <a16:creationId xmlns:a16="http://schemas.microsoft.com/office/drawing/2014/main" id="{13FB8843-15EB-7449-7E2F-8F96C445BD20}"/>
              </a:ext>
            </a:extLst>
          </p:cNvPr>
          <p:cNvSpPr>
            <a:spLocks noGrp="1"/>
          </p:cNvSpPr>
          <p:nvPr>
            <p:ph type="pic" sz="quarter" idx="14"/>
          </p:nvPr>
        </p:nvSpPr>
        <p:spPr>
          <a:xfrm>
            <a:off x="9368471" y="1643695"/>
            <a:ext cx="2090105" cy="579767"/>
          </a:xfrm>
        </p:spPr>
        <p:txBody>
          <a:bodyPr/>
          <a:lstStyle>
            <a:lvl1pPr marL="0" indent="0">
              <a:buNone/>
              <a:defRPr>
                <a:noFill/>
              </a:defRPr>
            </a:lvl1pPr>
          </a:lstStyle>
          <a:p>
            <a:endParaRPr lang="en-US" dirty="0"/>
          </a:p>
        </p:txBody>
      </p:sp>
      <p:sp>
        <p:nvSpPr>
          <p:cNvPr id="67" name="Picture Placeholder 2">
            <a:extLst>
              <a:ext uri="{FF2B5EF4-FFF2-40B4-BE49-F238E27FC236}">
                <a16:creationId xmlns:a16="http://schemas.microsoft.com/office/drawing/2014/main" id="{FC8B91EF-5882-F64D-59EC-4ACC078BD0A7}"/>
              </a:ext>
            </a:extLst>
          </p:cNvPr>
          <p:cNvSpPr>
            <a:spLocks noGrp="1"/>
          </p:cNvSpPr>
          <p:nvPr>
            <p:ph type="pic" sz="quarter" idx="15"/>
          </p:nvPr>
        </p:nvSpPr>
        <p:spPr>
          <a:xfrm>
            <a:off x="6805701" y="2637718"/>
            <a:ext cx="2090105" cy="568234"/>
          </a:xfrm>
        </p:spPr>
        <p:txBody>
          <a:bodyPr/>
          <a:lstStyle>
            <a:lvl1pPr marL="0" indent="0">
              <a:buNone/>
              <a:defRPr>
                <a:noFill/>
              </a:defRPr>
            </a:lvl1pPr>
          </a:lstStyle>
          <a:p>
            <a:endParaRPr lang="en-US" dirty="0"/>
          </a:p>
        </p:txBody>
      </p:sp>
      <p:sp>
        <p:nvSpPr>
          <p:cNvPr id="68" name="Picture Placeholder 2">
            <a:extLst>
              <a:ext uri="{FF2B5EF4-FFF2-40B4-BE49-F238E27FC236}">
                <a16:creationId xmlns:a16="http://schemas.microsoft.com/office/drawing/2014/main" id="{33F67E0A-0DE7-6591-411C-BC00FBEA8F4D}"/>
              </a:ext>
            </a:extLst>
          </p:cNvPr>
          <p:cNvSpPr>
            <a:spLocks noGrp="1"/>
          </p:cNvSpPr>
          <p:nvPr>
            <p:ph type="pic" sz="quarter" idx="16"/>
          </p:nvPr>
        </p:nvSpPr>
        <p:spPr>
          <a:xfrm>
            <a:off x="9368471" y="2626185"/>
            <a:ext cx="2090105" cy="579767"/>
          </a:xfrm>
        </p:spPr>
        <p:txBody>
          <a:bodyPr/>
          <a:lstStyle>
            <a:lvl1pPr marL="0" indent="0">
              <a:buNone/>
              <a:defRPr>
                <a:noFill/>
              </a:defRPr>
            </a:lvl1pPr>
          </a:lstStyle>
          <a:p>
            <a:endParaRPr lang="en-US" dirty="0"/>
          </a:p>
        </p:txBody>
      </p:sp>
      <p:sp>
        <p:nvSpPr>
          <p:cNvPr id="69" name="Picture Placeholder 2">
            <a:extLst>
              <a:ext uri="{FF2B5EF4-FFF2-40B4-BE49-F238E27FC236}">
                <a16:creationId xmlns:a16="http://schemas.microsoft.com/office/drawing/2014/main" id="{6028D404-BF5B-B792-7C77-8F53C79C444E}"/>
              </a:ext>
            </a:extLst>
          </p:cNvPr>
          <p:cNvSpPr>
            <a:spLocks noGrp="1"/>
          </p:cNvSpPr>
          <p:nvPr>
            <p:ph type="pic" sz="quarter" idx="17"/>
          </p:nvPr>
        </p:nvSpPr>
        <p:spPr>
          <a:xfrm>
            <a:off x="6805701" y="3631741"/>
            <a:ext cx="2090105" cy="568234"/>
          </a:xfrm>
        </p:spPr>
        <p:txBody>
          <a:bodyPr/>
          <a:lstStyle>
            <a:lvl1pPr marL="0" indent="0">
              <a:buNone/>
              <a:defRPr>
                <a:noFill/>
              </a:defRPr>
            </a:lvl1pPr>
          </a:lstStyle>
          <a:p>
            <a:endParaRPr lang="en-US" dirty="0"/>
          </a:p>
        </p:txBody>
      </p:sp>
      <p:sp>
        <p:nvSpPr>
          <p:cNvPr id="70" name="Picture Placeholder 2">
            <a:extLst>
              <a:ext uri="{FF2B5EF4-FFF2-40B4-BE49-F238E27FC236}">
                <a16:creationId xmlns:a16="http://schemas.microsoft.com/office/drawing/2014/main" id="{F6558060-AF1A-C066-01E7-DB30C5519E27}"/>
              </a:ext>
            </a:extLst>
          </p:cNvPr>
          <p:cNvSpPr>
            <a:spLocks noGrp="1"/>
          </p:cNvSpPr>
          <p:nvPr>
            <p:ph type="pic" sz="quarter" idx="18"/>
          </p:nvPr>
        </p:nvSpPr>
        <p:spPr>
          <a:xfrm>
            <a:off x="9368471" y="3620208"/>
            <a:ext cx="2090105" cy="579767"/>
          </a:xfrm>
        </p:spPr>
        <p:txBody>
          <a:bodyPr/>
          <a:lstStyle>
            <a:lvl1pPr marL="0" indent="0">
              <a:buNone/>
              <a:defRPr>
                <a:noFill/>
              </a:defRPr>
            </a:lvl1pPr>
          </a:lstStyle>
          <a:p>
            <a:endParaRPr lang="en-US" dirty="0"/>
          </a:p>
        </p:txBody>
      </p:sp>
      <p:sp>
        <p:nvSpPr>
          <p:cNvPr id="75" name="Picture Placeholder 2">
            <a:extLst>
              <a:ext uri="{FF2B5EF4-FFF2-40B4-BE49-F238E27FC236}">
                <a16:creationId xmlns:a16="http://schemas.microsoft.com/office/drawing/2014/main" id="{CBAD9984-E706-B948-0EE6-43A03259F19E}"/>
              </a:ext>
            </a:extLst>
          </p:cNvPr>
          <p:cNvSpPr>
            <a:spLocks noGrp="1"/>
          </p:cNvSpPr>
          <p:nvPr>
            <p:ph type="pic" sz="quarter" idx="19"/>
          </p:nvPr>
        </p:nvSpPr>
        <p:spPr>
          <a:xfrm>
            <a:off x="6805701" y="4625764"/>
            <a:ext cx="2090105" cy="568234"/>
          </a:xfrm>
        </p:spPr>
        <p:txBody>
          <a:bodyPr/>
          <a:lstStyle>
            <a:lvl1pPr marL="0" indent="0">
              <a:buNone/>
              <a:defRPr>
                <a:noFill/>
              </a:defRPr>
            </a:lvl1pPr>
          </a:lstStyle>
          <a:p>
            <a:endParaRPr lang="en-US" dirty="0"/>
          </a:p>
        </p:txBody>
      </p:sp>
      <p:sp>
        <p:nvSpPr>
          <p:cNvPr id="76" name="Picture Placeholder 2">
            <a:extLst>
              <a:ext uri="{FF2B5EF4-FFF2-40B4-BE49-F238E27FC236}">
                <a16:creationId xmlns:a16="http://schemas.microsoft.com/office/drawing/2014/main" id="{476EDDA4-0180-AD3F-5E1F-C09065B90BAD}"/>
              </a:ext>
            </a:extLst>
          </p:cNvPr>
          <p:cNvSpPr>
            <a:spLocks noGrp="1"/>
          </p:cNvSpPr>
          <p:nvPr>
            <p:ph type="pic" sz="quarter" idx="20"/>
          </p:nvPr>
        </p:nvSpPr>
        <p:spPr>
          <a:xfrm>
            <a:off x="9368471" y="4614231"/>
            <a:ext cx="2090105" cy="579767"/>
          </a:xfrm>
        </p:spPr>
        <p:txBody>
          <a:bodyPr/>
          <a:lstStyle>
            <a:lvl1pPr marL="0" indent="0">
              <a:buNone/>
              <a:defRPr>
                <a:noFill/>
              </a:defRPr>
            </a:lvl1pPr>
          </a:lstStyle>
          <a:p>
            <a:endParaRPr lang="en-US" dirty="0"/>
          </a:p>
        </p:txBody>
      </p:sp>
      <p:sp>
        <p:nvSpPr>
          <p:cNvPr id="77" name="Picture Placeholder 2">
            <a:extLst>
              <a:ext uri="{FF2B5EF4-FFF2-40B4-BE49-F238E27FC236}">
                <a16:creationId xmlns:a16="http://schemas.microsoft.com/office/drawing/2014/main" id="{81D782FA-FF0B-BA39-060E-A0BA1D2A975D}"/>
              </a:ext>
            </a:extLst>
          </p:cNvPr>
          <p:cNvSpPr>
            <a:spLocks noGrp="1"/>
          </p:cNvSpPr>
          <p:nvPr>
            <p:ph type="pic" sz="quarter" idx="21"/>
          </p:nvPr>
        </p:nvSpPr>
        <p:spPr>
          <a:xfrm>
            <a:off x="6805701" y="5619787"/>
            <a:ext cx="2090105" cy="568234"/>
          </a:xfrm>
        </p:spPr>
        <p:txBody>
          <a:bodyPr/>
          <a:lstStyle>
            <a:lvl1pPr marL="0" indent="0">
              <a:buNone/>
              <a:defRPr>
                <a:noFill/>
              </a:defRPr>
            </a:lvl1pPr>
          </a:lstStyle>
          <a:p>
            <a:endParaRPr lang="en-US" dirty="0"/>
          </a:p>
        </p:txBody>
      </p:sp>
      <p:sp>
        <p:nvSpPr>
          <p:cNvPr id="78" name="Picture Placeholder 2">
            <a:extLst>
              <a:ext uri="{FF2B5EF4-FFF2-40B4-BE49-F238E27FC236}">
                <a16:creationId xmlns:a16="http://schemas.microsoft.com/office/drawing/2014/main" id="{32E0CAB0-48C8-F29D-EECA-16F9A2938FF6}"/>
              </a:ext>
            </a:extLst>
          </p:cNvPr>
          <p:cNvSpPr>
            <a:spLocks noGrp="1"/>
          </p:cNvSpPr>
          <p:nvPr>
            <p:ph type="pic" sz="quarter" idx="22"/>
          </p:nvPr>
        </p:nvSpPr>
        <p:spPr>
          <a:xfrm>
            <a:off x="9368471" y="5608254"/>
            <a:ext cx="2090105" cy="579767"/>
          </a:xfrm>
        </p:spPr>
        <p:txBody>
          <a:bodyPr/>
          <a:lstStyle>
            <a:lvl1pPr marL="0" indent="0">
              <a:buNone/>
              <a:defRPr>
                <a:noFill/>
              </a:defRPr>
            </a:lvl1pPr>
          </a:lstStyle>
          <a:p>
            <a:endParaRPr lang="en-US" dirty="0"/>
          </a:p>
        </p:txBody>
      </p:sp>
    </p:spTree>
    <p:extLst>
      <p:ext uri="{BB962C8B-B14F-4D97-AF65-F5344CB8AC3E}">
        <p14:creationId xmlns:p14="http://schemas.microsoft.com/office/powerpoint/2010/main" val="351877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Heavy - Ligh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4">
            <a:extLst>
              <a:ext uri="{FF2B5EF4-FFF2-40B4-BE49-F238E27FC236}">
                <a16:creationId xmlns:a16="http://schemas.microsoft.com/office/drawing/2014/main" id="{95004BC1-A7FD-6557-12C1-0456AB59528A}"/>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tx1"/>
                </a:solidFill>
              </a:defRPr>
            </a:lvl1pPr>
          </a:lstStyle>
          <a:p>
            <a:pPr lvl="0"/>
            <a:r>
              <a:rPr lang="en-US" dirty="0"/>
              <a:t>Short headline goes here, two lines max</a:t>
            </a:r>
          </a:p>
        </p:txBody>
      </p:sp>
      <p:sp>
        <p:nvSpPr>
          <p:cNvPr id="7" name="Text Placeholder 16">
            <a:extLst>
              <a:ext uri="{FF2B5EF4-FFF2-40B4-BE49-F238E27FC236}">
                <a16:creationId xmlns:a16="http://schemas.microsoft.com/office/drawing/2014/main" id="{18ED3B96-BF54-A5A0-CDD9-C5C7A54847EA}"/>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8" name="Text Placeholder 16">
            <a:extLst>
              <a:ext uri="{FF2B5EF4-FFF2-40B4-BE49-F238E27FC236}">
                <a16:creationId xmlns:a16="http://schemas.microsoft.com/office/drawing/2014/main" id="{1D9504F8-AB79-AAF8-CBA5-E2461B94E7EB}"/>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69140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sic chart">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2326640"/>
            <a:ext cx="10631260" cy="4168502"/>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Paragraph or bullet info is placed here.</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1479685"/>
            <a:ext cx="10631260" cy="678407"/>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here</a:t>
            </a:r>
          </a:p>
        </p:txBody>
      </p:sp>
      <p:sp>
        <p:nvSpPr>
          <p:cNvPr id="3" name="Text Placeholder 4">
            <a:extLst>
              <a:ext uri="{FF2B5EF4-FFF2-40B4-BE49-F238E27FC236}">
                <a16:creationId xmlns:a16="http://schemas.microsoft.com/office/drawing/2014/main" id="{C8759497-594F-8DFD-14B8-BFB88E2D1327}"/>
              </a:ext>
            </a:extLst>
          </p:cNvPr>
          <p:cNvSpPr>
            <a:spLocks noGrp="1"/>
          </p:cNvSpPr>
          <p:nvPr>
            <p:ph type="body" sz="quarter" idx="20" hasCustomPrompt="1"/>
          </p:nvPr>
        </p:nvSpPr>
        <p:spPr>
          <a:xfrm>
            <a:off x="733424" y="733470"/>
            <a:ext cx="7223673" cy="746215"/>
          </a:xfrm>
        </p:spPr>
        <p:txBody>
          <a:bodyPr>
            <a:normAutofit/>
          </a:bodyPr>
          <a:lstStyle>
            <a:lvl1pPr marL="0" indent="0">
              <a:lnSpc>
                <a:spcPct val="100000"/>
              </a:lnSpc>
              <a:buNone/>
              <a:defRPr sz="4000">
                <a:solidFill>
                  <a:schemeClr val="tx1"/>
                </a:solidFill>
              </a:defRPr>
            </a:lvl1pPr>
          </a:lstStyle>
          <a:p>
            <a:pPr lvl="0"/>
            <a:r>
              <a:rPr lang="en-US" dirty="0"/>
              <a:t>Short headline goes here</a:t>
            </a:r>
          </a:p>
        </p:txBody>
      </p:sp>
    </p:spTree>
    <p:extLst>
      <p:ext uri="{BB962C8B-B14F-4D97-AF65-F5344CB8AC3E}">
        <p14:creationId xmlns:p14="http://schemas.microsoft.com/office/powerpoint/2010/main" val="233812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oints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3"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3599160"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6253097"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6" name="Text Placeholder 24">
            <a:extLst>
              <a:ext uri="{FF2B5EF4-FFF2-40B4-BE49-F238E27FC236}">
                <a16:creationId xmlns:a16="http://schemas.microsoft.com/office/drawing/2014/main" id="{3827825A-4013-0501-35AC-CFB9B160EF72}"/>
              </a:ext>
            </a:extLst>
          </p:cNvPr>
          <p:cNvSpPr>
            <a:spLocks noGrp="1"/>
          </p:cNvSpPr>
          <p:nvPr>
            <p:ph type="body" sz="quarter" idx="25" hasCustomPrompt="1"/>
          </p:nvPr>
        </p:nvSpPr>
        <p:spPr>
          <a:xfrm>
            <a:off x="8907034"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Tree>
    <p:extLst>
      <p:ext uri="{BB962C8B-B14F-4D97-AF65-F5344CB8AC3E}">
        <p14:creationId xmlns:p14="http://schemas.microsoft.com/office/powerpoint/2010/main" val="35647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Less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4406BC78-4876-1DC0-B0B7-47DDEFC7C38A}"/>
              </a:ext>
            </a:extLst>
          </p:cNvPr>
          <p:cNvSpPr>
            <a:spLocks noGrp="1"/>
          </p:cNvSpPr>
          <p:nvPr>
            <p:ph type="body" sz="quarter" idx="10" hasCustomPrompt="1"/>
          </p:nvPr>
        </p:nvSpPr>
        <p:spPr>
          <a:xfrm>
            <a:off x="733426" y="733470"/>
            <a:ext cx="2374377" cy="904239"/>
          </a:xfrm>
        </p:spPr>
        <p:txBody>
          <a:bodyPr>
            <a:normAutofit/>
          </a:bodyPr>
          <a:lstStyle>
            <a:lvl1pPr marL="0" indent="0">
              <a:buNone/>
              <a:defRPr sz="4000">
                <a:solidFill>
                  <a:schemeClr val="bg1"/>
                </a:solidFill>
              </a:defRPr>
            </a:lvl1pPr>
          </a:lstStyle>
          <a:p>
            <a:pPr lvl="0"/>
            <a:r>
              <a:rPr lang="en-US" dirty="0"/>
              <a:t>Agenda</a:t>
            </a:r>
          </a:p>
        </p:txBody>
      </p:sp>
      <p:sp>
        <p:nvSpPr>
          <p:cNvPr id="4" name="Text Placeholder 16">
            <a:extLst>
              <a:ext uri="{FF2B5EF4-FFF2-40B4-BE49-F238E27FC236}">
                <a16:creationId xmlns:a16="http://schemas.microsoft.com/office/drawing/2014/main" id="{3370718C-8CAC-3BEC-8505-702D9B5447A4}"/>
              </a:ext>
            </a:extLst>
          </p:cNvPr>
          <p:cNvSpPr>
            <a:spLocks noGrp="1"/>
          </p:cNvSpPr>
          <p:nvPr>
            <p:ph type="body" sz="quarter" idx="14" hasCustomPrompt="1"/>
          </p:nvPr>
        </p:nvSpPr>
        <p:spPr>
          <a:xfrm>
            <a:off x="1688466" y="261980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15" name="Text Placeholder 16">
            <a:extLst>
              <a:ext uri="{FF2B5EF4-FFF2-40B4-BE49-F238E27FC236}">
                <a16:creationId xmlns:a16="http://schemas.microsoft.com/office/drawing/2014/main" id="{719E6BC8-8490-16D4-EFB6-8FC734312D15}"/>
              </a:ext>
            </a:extLst>
          </p:cNvPr>
          <p:cNvSpPr>
            <a:spLocks noGrp="1"/>
          </p:cNvSpPr>
          <p:nvPr>
            <p:ph type="body" sz="quarter" idx="15" hasCustomPrompt="1"/>
          </p:nvPr>
        </p:nvSpPr>
        <p:spPr>
          <a:xfrm>
            <a:off x="1688466" y="400554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8" name="Text Placeholder 16">
            <a:extLst>
              <a:ext uri="{FF2B5EF4-FFF2-40B4-BE49-F238E27FC236}">
                <a16:creationId xmlns:a16="http://schemas.microsoft.com/office/drawing/2014/main" id="{91111C53-CB00-2081-262E-2BFBF7157DF8}"/>
              </a:ext>
            </a:extLst>
          </p:cNvPr>
          <p:cNvSpPr>
            <a:spLocks noGrp="1"/>
          </p:cNvSpPr>
          <p:nvPr>
            <p:ph type="body" sz="quarter" idx="17" hasCustomPrompt="1"/>
          </p:nvPr>
        </p:nvSpPr>
        <p:spPr>
          <a:xfrm>
            <a:off x="7386320" y="261980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9" name="Text Placeholder 16">
            <a:extLst>
              <a:ext uri="{FF2B5EF4-FFF2-40B4-BE49-F238E27FC236}">
                <a16:creationId xmlns:a16="http://schemas.microsoft.com/office/drawing/2014/main" id="{AAE7B12F-DFA6-03B2-A0E1-7FFABBA5C656}"/>
              </a:ext>
            </a:extLst>
          </p:cNvPr>
          <p:cNvSpPr>
            <a:spLocks noGrp="1"/>
          </p:cNvSpPr>
          <p:nvPr>
            <p:ph type="body" sz="quarter" idx="18" hasCustomPrompt="1"/>
          </p:nvPr>
        </p:nvSpPr>
        <p:spPr>
          <a:xfrm>
            <a:off x="7386320" y="4005541"/>
            <a:ext cx="4072253"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21" name="Text Placeholder 16">
            <a:extLst>
              <a:ext uri="{FF2B5EF4-FFF2-40B4-BE49-F238E27FC236}">
                <a16:creationId xmlns:a16="http://schemas.microsoft.com/office/drawing/2014/main" id="{DD1DF6D4-2440-4C81-D956-54AC82AF2730}"/>
              </a:ext>
            </a:extLst>
          </p:cNvPr>
          <p:cNvSpPr>
            <a:spLocks noGrp="1"/>
          </p:cNvSpPr>
          <p:nvPr>
            <p:ph type="body" sz="quarter" idx="20" hasCustomPrompt="1"/>
          </p:nvPr>
        </p:nvSpPr>
        <p:spPr>
          <a:xfrm>
            <a:off x="733426" y="261979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3" name="Text Placeholder 16">
            <a:extLst>
              <a:ext uri="{FF2B5EF4-FFF2-40B4-BE49-F238E27FC236}">
                <a16:creationId xmlns:a16="http://schemas.microsoft.com/office/drawing/2014/main" id="{AC42BA6F-77BE-A4F7-6A73-EE88DD770397}"/>
              </a:ext>
            </a:extLst>
          </p:cNvPr>
          <p:cNvSpPr>
            <a:spLocks noGrp="1"/>
          </p:cNvSpPr>
          <p:nvPr>
            <p:ph type="body" sz="quarter" idx="26" hasCustomPrompt="1"/>
          </p:nvPr>
        </p:nvSpPr>
        <p:spPr>
          <a:xfrm>
            <a:off x="733426" y="400554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7" name="Text Placeholder 16">
            <a:extLst>
              <a:ext uri="{FF2B5EF4-FFF2-40B4-BE49-F238E27FC236}">
                <a16:creationId xmlns:a16="http://schemas.microsoft.com/office/drawing/2014/main" id="{D7B3994C-1E47-CFC8-5F15-DE50D9C5F810}"/>
              </a:ext>
            </a:extLst>
          </p:cNvPr>
          <p:cNvSpPr>
            <a:spLocks noGrp="1"/>
          </p:cNvSpPr>
          <p:nvPr>
            <p:ph type="body" sz="quarter" idx="28" hasCustomPrompt="1"/>
          </p:nvPr>
        </p:nvSpPr>
        <p:spPr>
          <a:xfrm>
            <a:off x="6431280" y="261979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8" name="Text Placeholder 16">
            <a:extLst>
              <a:ext uri="{FF2B5EF4-FFF2-40B4-BE49-F238E27FC236}">
                <a16:creationId xmlns:a16="http://schemas.microsoft.com/office/drawing/2014/main" id="{AE55E9D2-4942-42B0-5104-8DA1286A81FF}"/>
              </a:ext>
            </a:extLst>
          </p:cNvPr>
          <p:cNvSpPr>
            <a:spLocks noGrp="1"/>
          </p:cNvSpPr>
          <p:nvPr>
            <p:ph type="body" sz="quarter" idx="29" hasCustomPrompt="1"/>
          </p:nvPr>
        </p:nvSpPr>
        <p:spPr>
          <a:xfrm>
            <a:off x="6431280" y="400554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Tree>
    <p:extLst>
      <p:ext uri="{BB962C8B-B14F-4D97-AF65-F5344CB8AC3E}">
        <p14:creationId xmlns:p14="http://schemas.microsoft.com/office/powerpoint/2010/main" val="262665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oints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2" y="3429001"/>
            <a:ext cx="3170549"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4510719" y="3429001"/>
            <a:ext cx="3170555"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8076221" y="3429001"/>
            <a:ext cx="3170555"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Tree>
    <p:extLst>
      <p:ext uri="{BB962C8B-B14F-4D97-AF65-F5344CB8AC3E}">
        <p14:creationId xmlns:p14="http://schemas.microsoft.com/office/powerpoint/2010/main" val="40119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 char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descr="A black and yellow rectangle with a black background&#10;&#10;Description automatically generated">
            <a:extLst>
              <a:ext uri="{FF2B5EF4-FFF2-40B4-BE49-F238E27FC236}">
                <a16:creationId xmlns:a16="http://schemas.microsoft.com/office/drawing/2014/main" id="{1FE84BBB-2FB0-2B4F-3329-69DD5E0F27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04143" y="1217836"/>
            <a:ext cx="2489193" cy="4410508"/>
          </a:xfrm>
          <a:prstGeom prst="rect">
            <a:avLst/>
          </a:prstGeom>
        </p:spPr>
      </p:pic>
      <p:pic>
        <p:nvPicPr>
          <p:cNvPr id="17" name="Picture 16" descr="A black screen with blue border&#10;&#10;Description automatically generated">
            <a:extLst>
              <a:ext uri="{FF2B5EF4-FFF2-40B4-BE49-F238E27FC236}">
                <a16:creationId xmlns:a16="http://schemas.microsoft.com/office/drawing/2014/main" id="{7EB4F1A7-AD2A-52C2-5FBD-94C912F7C3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7301" y="1217836"/>
            <a:ext cx="2489193" cy="4410508"/>
          </a:xfrm>
          <a:prstGeom prst="rect">
            <a:avLst/>
          </a:prstGeom>
        </p:spPr>
      </p:pic>
      <p:pic>
        <p:nvPicPr>
          <p:cNvPr id="18" name="Picture 17" descr="A black and orange rectangle&#10;&#10;Description automatically generated">
            <a:extLst>
              <a:ext uri="{FF2B5EF4-FFF2-40B4-BE49-F238E27FC236}">
                <a16:creationId xmlns:a16="http://schemas.microsoft.com/office/drawing/2014/main" id="{47BEF862-CBBA-4A52-E61A-ACE85F5F3E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32915" y="1217836"/>
            <a:ext cx="2489193" cy="4410508"/>
          </a:xfrm>
          <a:prstGeom prst="rect">
            <a:avLst/>
          </a:prstGeom>
        </p:spPr>
      </p:pic>
      <p:pic>
        <p:nvPicPr>
          <p:cNvPr id="19" name="Picture 18" descr="A black screen with green lines&#10;&#10;Description automatically generated">
            <a:extLst>
              <a:ext uri="{FF2B5EF4-FFF2-40B4-BE49-F238E27FC236}">
                <a16:creationId xmlns:a16="http://schemas.microsoft.com/office/drawing/2014/main" id="{6D3674D7-FA0A-AF6F-9CD1-24765E3BD9F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168529" y="1217836"/>
            <a:ext cx="2489193" cy="4410508"/>
          </a:xfrm>
          <a:prstGeom prst="rect">
            <a:avLst/>
          </a:prstGeom>
        </p:spPr>
      </p:pic>
      <p:sp>
        <p:nvSpPr>
          <p:cNvPr id="4" name="Text Placeholder 24">
            <a:extLst>
              <a:ext uri="{FF2B5EF4-FFF2-40B4-BE49-F238E27FC236}">
                <a16:creationId xmlns:a16="http://schemas.microsoft.com/office/drawing/2014/main" id="{EE81263F-5FDB-5B2A-3353-AB2B54D618BB}"/>
              </a:ext>
            </a:extLst>
          </p:cNvPr>
          <p:cNvSpPr>
            <a:spLocks noGrp="1"/>
          </p:cNvSpPr>
          <p:nvPr>
            <p:ph type="body" sz="quarter" idx="17" hasCustomPrompt="1"/>
          </p:nvPr>
        </p:nvSpPr>
        <p:spPr>
          <a:xfrm>
            <a:off x="977943"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6" name="Text Placeholder 24">
            <a:extLst>
              <a:ext uri="{FF2B5EF4-FFF2-40B4-BE49-F238E27FC236}">
                <a16:creationId xmlns:a16="http://schemas.microsoft.com/office/drawing/2014/main" id="{21233D66-1FE2-F71E-DF4E-67CE6E594427}"/>
              </a:ext>
            </a:extLst>
          </p:cNvPr>
          <p:cNvSpPr>
            <a:spLocks noGrp="1"/>
          </p:cNvSpPr>
          <p:nvPr>
            <p:ph type="body" sz="quarter" idx="22" hasCustomPrompt="1"/>
          </p:nvPr>
        </p:nvSpPr>
        <p:spPr>
          <a:xfrm>
            <a:off x="3608585"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8" name="Text Placeholder 24">
            <a:extLst>
              <a:ext uri="{FF2B5EF4-FFF2-40B4-BE49-F238E27FC236}">
                <a16:creationId xmlns:a16="http://schemas.microsoft.com/office/drawing/2014/main" id="{0BB8E3E6-F407-611E-5B47-408F77B98FDE}"/>
              </a:ext>
            </a:extLst>
          </p:cNvPr>
          <p:cNvSpPr>
            <a:spLocks noGrp="1"/>
          </p:cNvSpPr>
          <p:nvPr>
            <p:ph type="body" sz="quarter" idx="24" hasCustomPrompt="1"/>
          </p:nvPr>
        </p:nvSpPr>
        <p:spPr>
          <a:xfrm>
            <a:off x="6243669"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9" name="Text Placeholder 24">
            <a:extLst>
              <a:ext uri="{FF2B5EF4-FFF2-40B4-BE49-F238E27FC236}">
                <a16:creationId xmlns:a16="http://schemas.microsoft.com/office/drawing/2014/main" id="{C2D554C9-74FB-5970-45C3-6CA7135CCE36}"/>
              </a:ext>
            </a:extLst>
          </p:cNvPr>
          <p:cNvSpPr>
            <a:spLocks noGrp="1"/>
          </p:cNvSpPr>
          <p:nvPr>
            <p:ph type="body" sz="quarter" idx="25" hasCustomPrompt="1"/>
          </p:nvPr>
        </p:nvSpPr>
        <p:spPr>
          <a:xfrm>
            <a:off x="8897607"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10" name="Text Placeholder 24">
            <a:extLst>
              <a:ext uri="{FF2B5EF4-FFF2-40B4-BE49-F238E27FC236}">
                <a16:creationId xmlns:a16="http://schemas.microsoft.com/office/drawing/2014/main" id="{9B2AF52A-C4FA-8226-652D-37B4B3325A9F}"/>
              </a:ext>
            </a:extLst>
          </p:cNvPr>
          <p:cNvSpPr>
            <a:spLocks noGrp="1"/>
          </p:cNvSpPr>
          <p:nvPr>
            <p:ph type="body" sz="quarter" idx="26" hasCustomPrompt="1"/>
          </p:nvPr>
        </p:nvSpPr>
        <p:spPr>
          <a:xfrm>
            <a:off x="8897606"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2" name="Text Placeholder 24">
            <a:extLst>
              <a:ext uri="{FF2B5EF4-FFF2-40B4-BE49-F238E27FC236}">
                <a16:creationId xmlns:a16="http://schemas.microsoft.com/office/drawing/2014/main" id="{24B2CDAE-33E2-26CB-0FBB-AC953E0FE911}"/>
              </a:ext>
            </a:extLst>
          </p:cNvPr>
          <p:cNvSpPr>
            <a:spLocks noGrp="1"/>
          </p:cNvSpPr>
          <p:nvPr>
            <p:ph type="body" sz="quarter" idx="27" hasCustomPrompt="1"/>
          </p:nvPr>
        </p:nvSpPr>
        <p:spPr>
          <a:xfrm>
            <a:off x="6243669"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3" name="Text Placeholder 24">
            <a:extLst>
              <a:ext uri="{FF2B5EF4-FFF2-40B4-BE49-F238E27FC236}">
                <a16:creationId xmlns:a16="http://schemas.microsoft.com/office/drawing/2014/main" id="{824BCBED-F536-9C4C-A895-7BF5B85F702A}"/>
              </a:ext>
            </a:extLst>
          </p:cNvPr>
          <p:cNvSpPr>
            <a:spLocks noGrp="1"/>
          </p:cNvSpPr>
          <p:nvPr>
            <p:ph type="body" sz="quarter" idx="28" hasCustomPrompt="1"/>
          </p:nvPr>
        </p:nvSpPr>
        <p:spPr>
          <a:xfrm>
            <a:off x="3608585"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4" name="Text Placeholder 24">
            <a:extLst>
              <a:ext uri="{FF2B5EF4-FFF2-40B4-BE49-F238E27FC236}">
                <a16:creationId xmlns:a16="http://schemas.microsoft.com/office/drawing/2014/main" id="{8C7CBDD9-1C03-E027-E1BC-AF21CD80091B}"/>
              </a:ext>
            </a:extLst>
          </p:cNvPr>
          <p:cNvSpPr>
            <a:spLocks noGrp="1"/>
          </p:cNvSpPr>
          <p:nvPr>
            <p:ph type="body" sz="quarter" idx="29" hasCustomPrompt="1"/>
          </p:nvPr>
        </p:nvSpPr>
        <p:spPr>
          <a:xfrm>
            <a:off x="977943"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Tree>
    <p:extLst>
      <p:ext uri="{BB962C8B-B14F-4D97-AF65-F5344CB8AC3E}">
        <p14:creationId xmlns:p14="http://schemas.microsoft.com/office/powerpoint/2010/main" val="34195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char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1" name="Picture 10" descr="A screen shot of a cell phone&#10;&#10;Description automatically generated">
            <a:extLst>
              <a:ext uri="{FF2B5EF4-FFF2-40B4-BE49-F238E27FC236}">
                <a16:creationId xmlns:a16="http://schemas.microsoft.com/office/drawing/2014/main" id="{1F51AD04-ECCA-43DA-8841-2B3BBC1D9B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2389" y="1217836"/>
            <a:ext cx="3359936" cy="4410508"/>
          </a:xfrm>
          <a:prstGeom prst="rect">
            <a:avLst/>
          </a:prstGeom>
        </p:spPr>
      </p:pic>
      <p:pic>
        <p:nvPicPr>
          <p:cNvPr id="12" name="Picture 11" descr="A screen shot of a cell phone&#10;&#10;Description automatically generated">
            <a:extLst>
              <a:ext uri="{FF2B5EF4-FFF2-40B4-BE49-F238E27FC236}">
                <a16:creationId xmlns:a16="http://schemas.microsoft.com/office/drawing/2014/main" id="{34EA53FF-FD00-3DCA-7402-85FB680015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9675" y="1211064"/>
            <a:ext cx="3359936" cy="4410508"/>
          </a:xfrm>
          <a:prstGeom prst="rect">
            <a:avLst/>
          </a:prstGeom>
        </p:spPr>
      </p:pic>
      <p:pic>
        <p:nvPicPr>
          <p:cNvPr id="13" name="Picture 12" descr="A black and orange rectangle with a black background&#10;&#10;Description automatically generated">
            <a:extLst>
              <a:ext uri="{FF2B5EF4-FFF2-40B4-BE49-F238E27FC236}">
                <a16:creationId xmlns:a16="http://schemas.microsoft.com/office/drawing/2014/main" id="{18070B1D-BAAF-C5B8-0E29-21C607F5635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16032" y="1217836"/>
            <a:ext cx="3359936" cy="4410508"/>
          </a:xfrm>
          <a:prstGeom prst="rect">
            <a:avLst/>
          </a:prstGeom>
        </p:spPr>
      </p:pic>
      <p:pic>
        <p:nvPicPr>
          <p:cNvPr id="16" name="Picture 15" descr="A black and yellow rectangle with a black background&#10;&#10;Description automatically generated">
            <a:extLst>
              <a:ext uri="{FF2B5EF4-FFF2-40B4-BE49-F238E27FC236}">
                <a16:creationId xmlns:a16="http://schemas.microsoft.com/office/drawing/2014/main" id="{1FE84BBB-2FB0-2B4F-3329-69DD5E0F275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20483" y="1217836"/>
            <a:ext cx="2489193" cy="4410508"/>
          </a:xfrm>
          <a:prstGeom prst="rect">
            <a:avLst/>
          </a:prstGeom>
        </p:spPr>
      </p:pic>
      <p:sp>
        <p:nvSpPr>
          <p:cNvPr id="4" name="Text Placeholder 24">
            <a:extLst>
              <a:ext uri="{FF2B5EF4-FFF2-40B4-BE49-F238E27FC236}">
                <a16:creationId xmlns:a16="http://schemas.microsoft.com/office/drawing/2014/main" id="{EE81263F-5FDB-5B2A-3353-AB2B54D618BB}"/>
              </a:ext>
            </a:extLst>
          </p:cNvPr>
          <p:cNvSpPr>
            <a:spLocks noGrp="1"/>
          </p:cNvSpPr>
          <p:nvPr>
            <p:ph type="body" sz="quarter" idx="17" hasCustomPrompt="1"/>
          </p:nvPr>
        </p:nvSpPr>
        <p:spPr>
          <a:xfrm>
            <a:off x="977943" y="1227457"/>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4" name="Text Placeholder 24">
            <a:extLst>
              <a:ext uri="{FF2B5EF4-FFF2-40B4-BE49-F238E27FC236}">
                <a16:creationId xmlns:a16="http://schemas.microsoft.com/office/drawing/2014/main" id="{8C7CBDD9-1C03-E027-E1BC-AF21CD80091B}"/>
              </a:ext>
            </a:extLst>
          </p:cNvPr>
          <p:cNvSpPr>
            <a:spLocks noGrp="1"/>
          </p:cNvSpPr>
          <p:nvPr>
            <p:ph type="body" sz="quarter" idx="29" hasCustomPrompt="1"/>
          </p:nvPr>
        </p:nvSpPr>
        <p:spPr>
          <a:xfrm>
            <a:off x="977943"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14" name="Text Placeholder 24">
            <a:extLst>
              <a:ext uri="{FF2B5EF4-FFF2-40B4-BE49-F238E27FC236}">
                <a16:creationId xmlns:a16="http://schemas.microsoft.com/office/drawing/2014/main" id="{BD7AF157-7BA7-A927-CF7E-123A48FD6CCB}"/>
              </a:ext>
            </a:extLst>
          </p:cNvPr>
          <p:cNvSpPr>
            <a:spLocks noGrp="1"/>
          </p:cNvSpPr>
          <p:nvPr>
            <p:ph type="body" sz="quarter" idx="30" hasCustomPrompt="1"/>
          </p:nvPr>
        </p:nvSpPr>
        <p:spPr>
          <a:xfrm>
            <a:off x="4480640" y="1233451"/>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15" name="Text Placeholder 24">
            <a:extLst>
              <a:ext uri="{FF2B5EF4-FFF2-40B4-BE49-F238E27FC236}">
                <a16:creationId xmlns:a16="http://schemas.microsoft.com/office/drawing/2014/main" id="{798227CF-4E82-8E7E-EDE4-2F02E463ADFF}"/>
              </a:ext>
            </a:extLst>
          </p:cNvPr>
          <p:cNvSpPr>
            <a:spLocks noGrp="1"/>
          </p:cNvSpPr>
          <p:nvPr>
            <p:ph type="body" sz="quarter" idx="31" hasCustomPrompt="1"/>
          </p:nvPr>
        </p:nvSpPr>
        <p:spPr>
          <a:xfrm>
            <a:off x="4480640"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0" name="Text Placeholder 24">
            <a:extLst>
              <a:ext uri="{FF2B5EF4-FFF2-40B4-BE49-F238E27FC236}">
                <a16:creationId xmlns:a16="http://schemas.microsoft.com/office/drawing/2014/main" id="{62918572-8196-AEB5-53AA-27E69E4FBAB0}"/>
              </a:ext>
            </a:extLst>
          </p:cNvPr>
          <p:cNvSpPr>
            <a:spLocks noGrp="1"/>
          </p:cNvSpPr>
          <p:nvPr>
            <p:ph type="body" sz="quarter" idx="32" hasCustomPrompt="1"/>
          </p:nvPr>
        </p:nvSpPr>
        <p:spPr>
          <a:xfrm>
            <a:off x="7983338" y="1228112"/>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1" name="Text Placeholder 24">
            <a:extLst>
              <a:ext uri="{FF2B5EF4-FFF2-40B4-BE49-F238E27FC236}">
                <a16:creationId xmlns:a16="http://schemas.microsoft.com/office/drawing/2014/main" id="{C4D34854-C4FF-F58C-50A6-10386733E646}"/>
              </a:ext>
            </a:extLst>
          </p:cNvPr>
          <p:cNvSpPr>
            <a:spLocks noGrp="1"/>
          </p:cNvSpPr>
          <p:nvPr>
            <p:ph type="body" sz="quarter" idx="33" hasCustomPrompt="1"/>
          </p:nvPr>
        </p:nvSpPr>
        <p:spPr>
          <a:xfrm>
            <a:off x="7983338"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Tree>
    <p:extLst>
      <p:ext uri="{BB962C8B-B14F-4D97-AF65-F5344CB8AC3E}">
        <p14:creationId xmlns:p14="http://schemas.microsoft.com/office/powerpoint/2010/main" val="39622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Slide 1">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1221622"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pic>
        <p:nvPicPr>
          <p:cNvPr id="5" name="Picture 4">
            <a:extLst>
              <a:ext uri="{FF2B5EF4-FFF2-40B4-BE49-F238E27FC236}">
                <a16:creationId xmlns:a16="http://schemas.microsoft.com/office/drawing/2014/main" id="{D4094767-A378-78BB-4FDE-42B5A41CD5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3424" y="3271557"/>
            <a:ext cx="10725151" cy="314885"/>
          </a:xfrm>
          <a:prstGeom prst="rect">
            <a:avLst/>
          </a:prstGeom>
        </p:spPr>
      </p:pic>
      <p:sp>
        <p:nvSpPr>
          <p:cNvPr id="10" name="Text Placeholder 24">
            <a:extLst>
              <a:ext uri="{FF2B5EF4-FFF2-40B4-BE49-F238E27FC236}">
                <a16:creationId xmlns:a16="http://schemas.microsoft.com/office/drawing/2014/main" id="{E12E1BAC-7CC7-BCAE-C26D-28F2E5FC4910}"/>
              </a:ext>
            </a:extLst>
          </p:cNvPr>
          <p:cNvSpPr>
            <a:spLocks noGrp="1"/>
          </p:cNvSpPr>
          <p:nvPr>
            <p:ph type="body" sz="quarter" idx="24" hasCustomPrompt="1"/>
          </p:nvPr>
        </p:nvSpPr>
        <p:spPr>
          <a:xfrm>
            <a:off x="3977737"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1" name="Text Placeholder 24">
            <a:extLst>
              <a:ext uri="{FF2B5EF4-FFF2-40B4-BE49-F238E27FC236}">
                <a16:creationId xmlns:a16="http://schemas.microsoft.com/office/drawing/2014/main" id="{AA3B3AEE-6F03-6370-96DF-DA96F19D3DF4}"/>
              </a:ext>
            </a:extLst>
          </p:cNvPr>
          <p:cNvSpPr>
            <a:spLocks noGrp="1"/>
          </p:cNvSpPr>
          <p:nvPr>
            <p:ph type="body" sz="quarter" idx="25" hasCustomPrompt="1"/>
          </p:nvPr>
        </p:nvSpPr>
        <p:spPr>
          <a:xfrm>
            <a:off x="6733852"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2" name="Text Placeholder 24">
            <a:extLst>
              <a:ext uri="{FF2B5EF4-FFF2-40B4-BE49-F238E27FC236}">
                <a16:creationId xmlns:a16="http://schemas.microsoft.com/office/drawing/2014/main" id="{B5172EE0-C3EA-5E6A-F604-C2CD05CF5243}"/>
              </a:ext>
            </a:extLst>
          </p:cNvPr>
          <p:cNvSpPr>
            <a:spLocks noGrp="1"/>
          </p:cNvSpPr>
          <p:nvPr>
            <p:ph type="body" sz="quarter" idx="26" hasCustomPrompt="1"/>
          </p:nvPr>
        </p:nvSpPr>
        <p:spPr>
          <a:xfrm>
            <a:off x="9489967"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3" name="Text Placeholder 24">
            <a:extLst>
              <a:ext uri="{FF2B5EF4-FFF2-40B4-BE49-F238E27FC236}">
                <a16:creationId xmlns:a16="http://schemas.microsoft.com/office/drawing/2014/main" id="{3371262F-D985-8EA3-8113-46FD6244E0AB}"/>
              </a:ext>
            </a:extLst>
          </p:cNvPr>
          <p:cNvSpPr>
            <a:spLocks noGrp="1"/>
          </p:cNvSpPr>
          <p:nvPr>
            <p:ph type="body" sz="quarter" idx="27" hasCustomPrompt="1"/>
          </p:nvPr>
        </p:nvSpPr>
        <p:spPr>
          <a:xfrm>
            <a:off x="2613886"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4" name="Text Placeholder 24">
            <a:extLst>
              <a:ext uri="{FF2B5EF4-FFF2-40B4-BE49-F238E27FC236}">
                <a16:creationId xmlns:a16="http://schemas.microsoft.com/office/drawing/2014/main" id="{BD48EBC6-0323-E864-5292-5F749DB0EB63}"/>
              </a:ext>
            </a:extLst>
          </p:cNvPr>
          <p:cNvSpPr>
            <a:spLocks noGrp="1"/>
          </p:cNvSpPr>
          <p:nvPr>
            <p:ph type="body" sz="quarter" idx="28" hasCustomPrompt="1"/>
          </p:nvPr>
        </p:nvSpPr>
        <p:spPr>
          <a:xfrm>
            <a:off x="5370001"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5" name="Text Placeholder 24">
            <a:extLst>
              <a:ext uri="{FF2B5EF4-FFF2-40B4-BE49-F238E27FC236}">
                <a16:creationId xmlns:a16="http://schemas.microsoft.com/office/drawing/2014/main" id="{BD4602D9-7147-EB90-424A-B4ECFF6EA100}"/>
              </a:ext>
            </a:extLst>
          </p:cNvPr>
          <p:cNvSpPr>
            <a:spLocks noGrp="1"/>
          </p:cNvSpPr>
          <p:nvPr>
            <p:ph type="body" sz="quarter" idx="29" hasCustomPrompt="1"/>
          </p:nvPr>
        </p:nvSpPr>
        <p:spPr>
          <a:xfrm>
            <a:off x="8126116"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Tree>
    <p:extLst>
      <p:ext uri="{BB962C8B-B14F-4D97-AF65-F5344CB8AC3E}">
        <p14:creationId xmlns:p14="http://schemas.microsoft.com/office/powerpoint/2010/main" val="187212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ard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3"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7" name="Text Placeholder 24">
            <a:extLst>
              <a:ext uri="{FF2B5EF4-FFF2-40B4-BE49-F238E27FC236}">
                <a16:creationId xmlns:a16="http://schemas.microsoft.com/office/drawing/2014/main" id="{9A048F9F-DA64-8FA9-CB43-F51518C4985F}"/>
              </a:ext>
            </a:extLst>
          </p:cNvPr>
          <p:cNvSpPr>
            <a:spLocks noGrp="1"/>
          </p:cNvSpPr>
          <p:nvPr>
            <p:ph type="body" sz="quarter" idx="17" hasCustomPrompt="1"/>
          </p:nvPr>
        </p:nvSpPr>
        <p:spPr>
          <a:xfrm>
            <a:off x="945223"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3599160"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1" name="Text Placeholder 24">
            <a:extLst>
              <a:ext uri="{FF2B5EF4-FFF2-40B4-BE49-F238E27FC236}">
                <a16:creationId xmlns:a16="http://schemas.microsoft.com/office/drawing/2014/main" id="{7B518533-0624-6714-C691-E55DD2E7F9A7}"/>
              </a:ext>
            </a:extLst>
          </p:cNvPr>
          <p:cNvSpPr>
            <a:spLocks noGrp="1"/>
          </p:cNvSpPr>
          <p:nvPr>
            <p:ph type="body" sz="quarter" idx="22" hasCustomPrompt="1"/>
          </p:nvPr>
        </p:nvSpPr>
        <p:spPr>
          <a:xfrm>
            <a:off x="3599160"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6253097"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4" name="Text Placeholder 24">
            <a:extLst>
              <a:ext uri="{FF2B5EF4-FFF2-40B4-BE49-F238E27FC236}">
                <a16:creationId xmlns:a16="http://schemas.microsoft.com/office/drawing/2014/main" id="{5D454481-7868-602A-8523-6430430A24C9}"/>
              </a:ext>
            </a:extLst>
          </p:cNvPr>
          <p:cNvSpPr>
            <a:spLocks noGrp="1"/>
          </p:cNvSpPr>
          <p:nvPr>
            <p:ph type="body" sz="quarter" idx="24" hasCustomPrompt="1"/>
          </p:nvPr>
        </p:nvSpPr>
        <p:spPr>
          <a:xfrm>
            <a:off x="6253097"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36" name="Text Placeholder 24">
            <a:extLst>
              <a:ext uri="{FF2B5EF4-FFF2-40B4-BE49-F238E27FC236}">
                <a16:creationId xmlns:a16="http://schemas.microsoft.com/office/drawing/2014/main" id="{3827825A-4013-0501-35AC-CFB9B160EF72}"/>
              </a:ext>
            </a:extLst>
          </p:cNvPr>
          <p:cNvSpPr>
            <a:spLocks noGrp="1"/>
          </p:cNvSpPr>
          <p:nvPr>
            <p:ph type="body" sz="quarter" idx="25" hasCustomPrompt="1"/>
          </p:nvPr>
        </p:nvSpPr>
        <p:spPr>
          <a:xfrm>
            <a:off x="8907034"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7" name="Text Placeholder 24">
            <a:extLst>
              <a:ext uri="{FF2B5EF4-FFF2-40B4-BE49-F238E27FC236}">
                <a16:creationId xmlns:a16="http://schemas.microsoft.com/office/drawing/2014/main" id="{7DA96EA8-42EA-56B9-53E3-6FD2195B46FA}"/>
              </a:ext>
            </a:extLst>
          </p:cNvPr>
          <p:cNvSpPr>
            <a:spLocks noGrp="1"/>
          </p:cNvSpPr>
          <p:nvPr>
            <p:ph type="body" sz="quarter" idx="26" hasCustomPrompt="1"/>
          </p:nvPr>
        </p:nvSpPr>
        <p:spPr>
          <a:xfrm>
            <a:off x="8907034"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Tree>
    <p:extLst>
      <p:ext uri="{BB962C8B-B14F-4D97-AF65-F5344CB8AC3E}">
        <p14:creationId xmlns:p14="http://schemas.microsoft.com/office/powerpoint/2010/main" val="41858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ard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7" name="Text Placeholder 24">
            <a:extLst>
              <a:ext uri="{FF2B5EF4-FFF2-40B4-BE49-F238E27FC236}">
                <a16:creationId xmlns:a16="http://schemas.microsoft.com/office/drawing/2014/main" id="{9A048F9F-DA64-8FA9-CB43-F51518C4985F}"/>
              </a:ext>
            </a:extLst>
          </p:cNvPr>
          <p:cNvSpPr>
            <a:spLocks noGrp="1"/>
          </p:cNvSpPr>
          <p:nvPr>
            <p:ph type="body" sz="quarter" idx="17" hasCustomPrompt="1"/>
          </p:nvPr>
        </p:nvSpPr>
        <p:spPr>
          <a:xfrm>
            <a:off x="9452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45107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31" name="Text Placeholder 24">
            <a:extLst>
              <a:ext uri="{FF2B5EF4-FFF2-40B4-BE49-F238E27FC236}">
                <a16:creationId xmlns:a16="http://schemas.microsoft.com/office/drawing/2014/main" id="{7B518533-0624-6714-C691-E55DD2E7F9A7}"/>
              </a:ext>
            </a:extLst>
          </p:cNvPr>
          <p:cNvSpPr>
            <a:spLocks noGrp="1"/>
          </p:cNvSpPr>
          <p:nvPr>
            <p:ph type="body" sz="quarter" idx="22" hasCustomPrompt="1"/>
          </p:nvPr>
        </p:nvSpPr>
        <p:spPr>
          <a:xfrm>
            <a:off x="45107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80762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34" name="Text Placeholder 24">
            <a:extLst>
              <a:ext uri="{FF2B5EF4-FFF2-40B4-BE49-F238E27FC236}">
                <a16:creationId xmlns:a16="http://schemas.microsoft.com/office/drawing/2014/main" id="{5D454481-7868-602A-8523-6430430A24C9}"/>
              </a:ext>
            </a:extLst>
          </p:cNvPr>
          <p:cNvSpPr>
            <a:spLocks noGrp="1"/>
          </p:cNvSpPr>
          <p:nvPr>
            <p:ph type="body" sz="quarter" idx="24" hasCustomPrompt="1"/>
          </p:nvPr>
        </p:nvSpPr>
        <p:spPr>
          <a:xfrm>
            <a:off x="80762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Tree>
    <p:extLst>
      <p:ext uri="{BB962C8B-B14F-4D97-AF65-F5344CB8AC3E}">
        <p14:creationId xmlns:p14="http://schemas.microsoft.com/office/powerpoint/2010/main" val="227023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ark Gradient Blan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EB70C-691B-6C18-C818-84B3D4C68B11}"/>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8870668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Blank">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66552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Gradient Blank 2">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775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 Blank">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273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Heavy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 Placeholder 16">
            <a:extLst>
              <a:ext uri="{FF2B5EF4-FFF2-40B4-BE49-F238E27FC236}">
                <a16:creationId xmlns:a16="http://schemas.microsoft.com/office/drawing/2014/main" id="{090DB5AC-15BD-B7A4-CA4E-BD998ACF6370}"/>
              </a:ext>
            </a:extLst>
          </p:cNvPr>
          <p:cNvSpPr>
            <a:spLocks noGrp="1"/>
          </p:cNvSpPr>
          <p:nvPr>
            <p:ph type="body" sz="quarter" idx="14" hasCustomPrompt="1"/>
          </p:nvPr>
        </p:nvSpPr>
        <p:spPr>
          <a:xfrm>
            <a:off x="1688466" y="89998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9" name="Text Placeholder 16">
            <a:extLst>
              <a:ext uri="{FF2B5EF4-FFF2-40B4-BE49-F238E27FC236}">
                <a16:creationId xmlns:a16="http://schemas.microsoft.com/office/drawing/2014/main" id="{B3723894-E830-7E06-ADAE-C406DFB82116}"/>
              </a:ext>
            </a:extLst>
          </p:cNvPr>
          <p:cNvSpPr>
            <a:spLocks noGrp="1"/>
          </p:cNvSpPr>
          <p:nvPr>
            <p:ph type="body" sz="quarter" idx="15" hasCustomPrompt="1"/>
          </p:nvPr>
        </p:nvSpPr>
        <p:spPr>
          <a:xfrm>
            <a:off x="1688466" y="228572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0" name="Text Placeholder 16">
            <a:extLst>
              <a:ext uri="{FF2B5EF4-FFF2-40B4-BE49-F238E27FC236}">
                <a16:creationId xmlns:a16="http://schemas.microsoft.com/office/drawing/2014/main" id="{B5DEF543-36D1-3382-1231-4829203808CA}"/>
              </a:ext>
            </a:extLst>
          </p:cNvPr>
          <p:cNvSpPr>
            <a:spLocks noGrp="1"/>
          </p:cNvSpPr>
          <p:nvPr>
            <p:ph type="body" sz="quarter" idx="16" hasCustomPrompt="1"/>
          </p:nvPr>
        </p:nvSpPr>
        <p:spPr>
          <a:xfrm>
            <a:off x="1688466" y="367146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Focus on continuous improvement</a:t>
            </a:r>
          </a:p>
        </p:txBody>
      </p:sp>
      <p:sp>
        <p:nvSpPr>
          <p:cNvPr id="11" name="Text Placeholder 16">
            <a:extLst>
              <a:ext uri="{FF2B5EF4-FFF2-40B4-BE49-F238E27FC236}">
                <a16:creationId xmlns:a16="http://schemas.microsoft.com/office/drawing/2014/main" id="{E42CD639-B975-8418-2440-E524D4A9241B}"/>
              </a:ext>
            </a:extLst>
          </p:cNvPr>
          <p:cNvSpPr>
            <a:spLocks noGrp="1"/>
          </p:cNvSpPr>
          <p:nvPr>
            <p:ph type="body" sz="quarter" idx="17" hasCustomPrompt="1"/>
          </p:nvPr>
        </p:nvSpPr>
        <p:spPr>
          <a:xfrm>
            <a:off x="7386320" y="89998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2" name="Text Placeholder 16">
            <a:extLst>
              <a:ext uri="{FF2B5EF4-FFF2-40B4-BE49-F238E27FC236}">
                <a16:creationId xmlns:a16="http://schemas.microsoft.com/office/drawing/2014/main" id="{9AC5C781-F8D1-8E5F-CE70-8EF68D318B6C}"/>
              </a:ext>
            </a:extLst>
          </p:cNvPr>
          <p:cNvSpPr>
            <a:spLocks noGrp="1"/>
          </p:cNvSpPr>
          <p:nvPr>
            <p:ph type="body" sz="quarter" idx="18" hasCustomPrompt="1"/>
          </p:nvPr>
        </p:nvSpPr>
        <p:spPr>
          <a:xfrm>
            <a:off x="7386320" y="228572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13" name="Text Placeholder 16">
            <a:extLst>
              <a:ext uri="{FF2B5EF4-FFF2-40B4-BE49-F238E27FC236}">
                <a16:creationId xmlns:a16="http://schemas.microsoft.com/office/drawing/2014/main" id="{4D0D7098-06F8-8485-5104-09A374610174}"/>
              </a:ext>
            </a:extLst>
          </p:cNvPr>
          <p:cNvSpPr>
            <a:spLocks noGrp="1"/>
          </p:cNvSpPr>
          <p:nvPr>
            <p:ph type="body" sz="quarter" idx="19" hasCustomPrompt="1"/>
          </p:nvPr>
        </p:nvSpPr>
        <p:spPr>
          <a:xfrm>
            <a:off x="7386320" y="367146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Take ownership of the problem</a:t>
            </a:r>
          </a:p>
        </p:txBody>
      </p:sp>
      <p:sp>
        <p:nvSpPr>
          <p:cNvPr id="14" name="Text Placeholder 16">
            <a:extLst>
              <a:ext uri="{FF2B5EF4-FFF2-40B4-BE49-F238E27FC236}">
                <a16:creationId xmlns:a16="http://schemas.microsoft.com/office/drawing/2014/main" id="{F6B622E2-E04C-73E0-9C9B-1C955B29DC6B}"/>
              </a:ext>
            </a:extLst>
          </p:cNvPr>
          <p:cNvSpPr>
            <a:spLocks noGrp="1"/>
          </p:cNvSpPr>
          <p:nvPr>
            <p:ph type="body" sz="quarter" idx="20" hasCustomPrompt="1"/>
          </p:nvPr>
        </p:nvSpPr>
        <p:spPr>
          <a:xfrm>
            <a:off x="733426" y="899980"/>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16" name="Text Placeholder 16">
            <a:extLst>
              <a:ext uri="{FF2B5EF4-FFF2-40B4-BE49-F238E27FC236}">
                <a16:creationId xmlns:a16="http://schemas.microsoft.com/office/drawing/2014/main" id="{0C49A2EC-C9C6-F371-1F39-2C0840A87028}"/>
              </a:ext>
            </a:extLst>
          </p:cNvPr>
          <p:cNvSpPr>
            <a:spLocks noGrp="1"/>
          </p:cNvSpPr>
          <p:nvPr>
            <p:ph type="body" sz="quarter" idx="26" hasCustomPrompt="1"/>
          </p:nvPr>
        </p:nvSpPr>
        <p:spPr>
          <a:xfrm>
            <a:off x="733426" y="228572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17" name="Text Placeholder 16">
            <a:extLst>
              <a:ext uri="{FF2B5EF4-FFF2-40B4-BE49-F238E27FC236}">
                <a16:creationId xmlns:a16="http://schemas.microsoft.com/office/drawing/2014/main" id="{E4686975-7234-9DE6-2151-62335E3C0B94}"/>
              </a:ext>
            </a:extLst>
          </p:cNvPr>
          <p:cNvSpPr>
            <a:spLocks noGrp="1"/>
          </p:cNvSpPr>
          <p:nvPr>
            <p:ph type="body" sz="quarter" idx="27" hasCustomPrompt="1"/>
          </p:nvPr>
        </p:nvSpPr>
        <p:spPr>
          <a:xfrm>
            <a:off x="733426" y="367146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20" name="Text Placeholder 16">
            <a:extLst>
              <a:ext uri="{FF2B5EF4-FFF2-40B4-BE49-F238E27FC236}">
                <a16:creationId xmlns:a16="http://schemas.microsoft.com/office/drawing/2014/main" id="{FD94C291-98E6-7702-4F4A-9583E8B7E656}"/>
              </a:ext>
            </a:extLst>
          </p:cNvPr>
          <p:cNvSpPr>
            <a:spLocks noGrp="1"/>
          </p:cNvSpPr>
          <p:nvPr>
            <p:ph type="body" sz="quarter" idx="28" hasCustomPrompt="1"/>
          </p:nvPr>
        </p:nvSpPr>
        <p:spPr>
          <a:xfrm>
            <a:off x="6431280" y="899980"/>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05</a:t>
            </a:r>
          </a:p>
        </p:txBody>
      </p:sp>
      <p:sp>
        <p:nvSpPr>
          <p:cNvPr id="22" name="Text Placeholder 16">
            <a:extLst>
              <a:ext uri="{FF2B5EF4-FFF2-40B4-BE49-F238E27FC236}">
                <a16:creationId xmlns:a16="http://schemas.microsoft.com/office/drawing/2014/main" id="{729721DE-E337-52A3-D921-7188476F7643}"/>
              </a:ext>
            </a:extLst>
          </p:cNvPr>
          <p:cNvSpPr>
            <a:spLocks noGrp="1"/>
          </p:cNvSpPr>
          <p:nvPr>
            <p:ph type="body" sz="quarter" idx="29" hasCustomPrompt="1"/>
          </p:nvPr>
        </p:nvSpPr>
        <p:spPr>
          <a:xfrm>
            <a:off x="6431280" y="228572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06</a:t>
            </a:r>
          </a:p>
        </p:txBody>
      </p:sp>
      <p:sp>
        <p:nvSpPr>
          <p:cNvPr id="23" name="Text Placeholder 16">
            <a:extLst>
              <a:ext uri="{FF2B5EF4-FFF2-40B4-BE49-F238E27FC236}">
                <a16:creationId xmlns:a16="http://schemas.microsoft.com/office/drawing/2014/main" id="{8789CE01-6527-88C7-1E29-DD71BF25B289}"/>
              </a:ext>
            </a:extLst>
          </p:cNvPr>
          <p:cNvSpPr>
            <a:spLocks noGrp="1"/>
          </p:cNvSpPr>
          <p:nvPr>
            <p:ph type="body" sz="quarter" idx="30" hasCustomPrompt="1"/>
          </p:nvPr>
        </p:nvSpPr>
        <p:spPr>
          <a:xfrm>
            <a:off x="6431280" y="367146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07</a:t>
            </a:r>
          </a:p>
        </p:txBody>
      </p:sp>
      <p:sp>
        <p:nvSpPr>
          <p:cNvPr id="24" name="Text Placeholder 16">
            <a:extLst>
              <a:ext uri="{FF2B5EF4-FFF2-40B4-BE49-F238E27FC236}">
                <a16:creationId xmlns:a16="http://schemas.microsoft.com/office/drawing/2014/main" id="{B4F6B80C-B868-2D12-C65D-1582B201B667}"/>
              </a:ext>
            </a:extLst>
          </p:cNvPr>
          <p:cNvSpPr>
            <a:spLocks noGrp="1"/>
          </p:cNvSpPr>
          <p:nvPr>
            <p:ph type="body" sz="quarter" idx="31" hasCustomPrompt="1"/>
          </p:nvPr>
        </p:nvSpPr>
        <p:spPr>
          <a:xfrm>
            <a:off x="1688466" y="505720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professional, but always approachable</a:t>
            </a:r>
          </a:p>
        </p:txBody>
      </p:sp>
      <p:sp>
        <p:nvSpPr>
          <p:cNvPr id="25" name="Text Placeholder 16">
            <a:extLst>
              <a:ext uri="{FF2B5EF4-FFF2-40B4-BE49-F238E27FC236}">
                <a16:creationId xmlns:a16="http://schemas.microsoft.com/office/drawing/2014/main" id="{CF7056B4-F44F-A3B8-04B4-103F3BCA0318}"/>
              </a:ext>
            </a:extLst>
          </p:cNvPr>
          <p:cNvSpPr>
            <a:spLocks noGrp="1"/>
          </p:cNvSpPr>
          <p:nvPr>
            <p:ph type="body" sz="quarter" idx="32" hasCustomPrompt="1"/>
          </p:nvPr>
        </p:nvSpPr>
        <p:spPr>
          <a:xfrm>
            <a:off x="7386320" y="505720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We are Optimizers</a:t>
            </a:r>
          </a:p>
        </p:txBody>
      </p:sp>
      <p:sp>
        <p:nvSpPr>
          <p:cNvPr id="26" name="Text Placeholder 16">
            <a:extLst>
              <a:ext uri="{FF2B5EF4-FFF2-40B4-BE49-F238E27FC236}">
                <a16:creationId xmlns:a16="http://schemas.microsoft.com/office/drawing/2014/main" id="{A11266A1-1F7A-2036-2438-28259D89D039}"/>
              </a:ext>
            </a:extLst>
          </p:cNvPr>
          <p:cNvSpPr>
            <a:spLocks noGrp="1"/>
          </p:cNvSpPr>
          <p:nvPr>
            <p:ph type="body" sz="quarter" idx="33" hasCustomPrompt="1"/>
          </p:nvPr>
        </p:nvSpPr>
        <p:spPr>
          <a:xfrm>
            <a:off x="733426" y="505720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
        <p:nvSpPr>
          <p:cNvPr id="27" name="Text Placeholder 16">
            <a:extLst>
              <a:ext uri="{FF2B5EF4-FFF2-40B4-BE49-F238E27FC236}">
                <a16:creationId xmlns:a16="http://schemas.microsoft.com/office/drawing/2014/main" id="{85FF74ED-CBE1-1D35-A572-86DA9E9E9026}"/>
              </a:ext>
            </a:extLst>
          </p:cNvPr>
          <p:cNvSpPr>
            <a:spLocks noGrp="1"/>
          </p:cNvSpPr>
          <p:nvPr>
            <p:ph type="body" sz="quarter" idx="34" hasCustomPrompt="1"/>
          </p:nvPr>
        </p:nvSpPr>
        <p:spPr>
          <a:xfrm>
            <a:off x="6431280" y="505720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08</a:t>
            </a:r>
          </a:p>
        </p:txBody>
      </p:sp>
    </p:spTree>
    <p:extLst>
      <p:ext uri="{BB962C8B-B14F-4D97-AF65-F5344CB8AC3E}">
        <p14:creationId xmlns:p14="http://schemas.microsoft.com/office/powerpoint/2010/main" val="25723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B80F5-D4BF-16B8-A156-318100E5A0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21">
            <a:extLst>
              <a:ext uri="{FF2B5EF4-FFF2-40B4-BE49-F238E27FC236}">
                <a16:creationId xmlns:a16="http://schemas.microsoft.com/office/drawing/2014/main" id="{9679061F-F211-5CE0-E70F-B4E9367EF4A2}"/>
              </a:ext>
            </a:extLst>
          </p:cNvPr>
          <p:cNvSpPr>
            <a:spLocks noGrp="1"/>
          </p:cNvSpPr>
          <p:nvPr>
            <p:ph type="body" sz="quarter" idx="11" hasCustomPrompt="1"/>
          </p:nvPr>
        </p:nvSpPr>
        <p:spPr>
          <a:xfrm>
            <a:off x="4303395" y="1880112"/>
            <a:ext cx="7155182" cy="3097776"/>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Conclusion blurb goes here. Keep it to four lines max, Arial Bold 40pt </a:t>
            </a:r>
          </a:p>
        </p:txBody>
      </p:sp>
    </p:spTree>
    <p:extLst>
      <p:ext uri="{BB962C8B-B14F-4D97-AF65-F5344CB8AC3E}">
        <p14:creationId xmlns:p14="http://schemas.microsoft.com/office/powerpoint/2010/main" val="7485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tx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0CD991-5D2C-E84E-BA15-A5F6F65953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16">
            <a:extLst>
              <a:ext uri="{FF2B5EF4-FFF2-40B4-BE49-F238E27FC236}">
                <a16:creationId xmlns:a16="http://schemas.microsoft.com/office/drawing/2014/main" id="{B15DCCC1-4971-D1CF-619E-494C176783FD}"/>
              </a:ext>
            </a:extLst>
          </p:cNvPr>
          <p:cNvSpPr>
            <a:spLocks noGrp="1"/>
          </p:cNvSpPr>
          <p:nvPr>
            <p:ph type="body" sz="quarter" idx="27" hasCustomPrompt="1"/>
          </p:nvPr>
        </p:nvSpPr>
        <p:spPr>
          <a:xfrm>
            <a:off x="6962172" y="1791556"/>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3" name="Text Placeholder 21">
            <a:extLst>
              <a:ext uri="{FF2B5EF4-FFF2-40B4-BE49-F238E27FC236}">
                <a16:creationId xmlns:a16="http://schemas.microsoft.com/office/drawing/2014/main" id="{F09F9240-64B3-8EA7-93C2-1BD9E405E894}"/>
              </a:ext>
            </a:extLst>
          </p:cNvPr>
          <p:cNvSpPr>
            <a:spLocks noGrp="1"/>
          </p:cNvSpPr>
          <p:nvPr>
            <p:ph type="body" sz="quarter" idx="11" hasCustomPrompt="1"/>
          </p:nvPr>
        </p:nvSpPr>
        <p:spPr>
          <a:xfrm>
            <a:off x="6962173" y="3049929"/>
            <a:ext cx="4496402" cy="2476982"/>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Focus on continuous </a:t>
            </a:r>
          </a:p>
          <a:p>
            <a:pPr lvl="0"/>
            <a:r>
              <a:rPr lang="en-US" dirty="0"/>
              <a:t>improvement</a:t>
            </a:r>
          </a:p>
        </p:txBody>
      </p:sp>
    </p:spTree>
    <p:extLst>
      <p:ext uri="{BB962C8B-B14F-4D97-AF65-F5344CB8AC3E}">
        <p14:creationId xmlns:p14="http://schemas.microsoft.com/office/powerpoint/2010/main" val="379958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act statement">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B7A97-9661-19BC-A641-8769A20B9F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B2B95CE6-0E33-E9BE-F775-30A0EA396DDC}"/>
              </a:ext>
            </a:extLst>
          </p:cNvPr>
          <p:cNvSpPr>
            <a:spLocks noGrp="1"/>
          </p:cNvSpPr>
          <p:nvPr>
            <p:ph type="body" sz="quarter" idx="10" hasCustomPrompt="1"/>
          </p:nvPr>
        </p:nvSpPr>
        <p:spPr>
          <a:xfrm>
            <a:off x="1635521" y="671333"/>
            <a:ext cx="8920958" cy="4143737"/>
          </a:xfrm>
        </p:spPr>
        <p:txBody>
          <a:bodyPr anchor="ctr">
            <a:normAutofit/>
          </a:bodyPr>
          <a:lstStyle>
            <a:lvl1pPr marL="0" indent="0" algn="ctr">
              <a:lnSpc>
                <a:spcPct val="100000"/>
              </a:lnSpc>
              <a:buNone/>
              <a:defRPr sz="4000">
                <a:solidFill>
                  <a:schemeClr val="bg1"/>
                </a:solidFill>
              </a:defRPr>
            </a:lvl1pPr>
          </a:lstStyle>
          <a:p>
            <a:pPr lvl="0"/>
            <a:r>
              <a:rPr lang="en-US" dirty="0"/>
              <a:t>Short header or statement can go right here! Keep it to no more than four lines please. Arial Bold 40pt</a:t>
            </a:r>
          </a:p>
        </p:txBody>
      </p:sp>
    </p:spTree>
    <p:extLst>
      <p:ext uri="{BB962C8B-B14F-4D97-AF65-F5344CB8AC3E}">
        <p14:creationId xmlns:p14="http://schemas.microsoft.com/office/powerpoint/2010/main" val="32304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ttern and Blurb">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5127585" y="3154235"/>
            <a:ext cx="6330990" cy="2204574"/>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5127584" y="2365151"/>
            <a:ext cx="6330990" cy="678407"/>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32380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ttern and Blurb 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5127585" y="3154235"/>
            <a:ext cx="6330990" cy="2204574"/>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5127584" y="2365151"/>
            <a:ext cx="6330990" cy="678407"/>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5127584"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25403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B5D47-49AD-2046-9481-1EE9E69F1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Cover Titles</a:t>
            </a:r>
          </a:p>
        </p:txBody>
      </p:sp>
      <p:sp>
        <p:nvSpPr>
          <p:cNvPr id="3" name="Text Placeholder 2">
            <a:extLst>
              <a:ext uri="{FF2B5EF4-FFF2-40B4-BE49-F238E27FC236}">
                <a16:creationId xmlns:a16="http://schemas.microsoft.com/office/drawing/2014/main" id="{8AE832AA-36EA-BA45-8537-FA98E71D6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Headlines / Main Points</a:t>
            </a:r>
          </a:p>
          <a:p>
            <a:pPr lvl="1"/>
            <a:r>
              <a:rPr lang="en-US"/>
              <a:t>Bullet / Subheads</a:t>
            </a:r>
          </a:p>
          <a:p>
            <a:pPr lvl="2"/>
            <a:r>
              <a:rPr lang="en-US"/>
              <a:t>Body copy</a:t>
            </a:r>
          </a:p>
        </p:txBody>
      </p:sp>
    </p:spTree>
    <p:extLst>
      <p:ext uri="{BB962C8B-B14F-4D97-AF65-F5344CB8AC3E}">
        <p14:creationId xmlns:p14="http://schemas.microsoft.com/office/powerpoint/2010/main" val="3137100086"/>
      </p:ext>
    </p:extLst>
  </p:cSld>
  <p:clrMap bg1="lt1" tx1="dk1" bg2="lt2" tx2="dk2" accent1="accent1" accent2="accent2" accent3="accent3" accent4="accent4" accent5="accent5" accent6="accent6" hlink="hlink" folHlink="folHlink"/>
  <p:sldLayoutIdLst>
    <p:sldLayoutId id="2147484828" r:id="rId1"/>
    <p:sldLayoutId id="2147484831" r:id="rId2"/>
    <p:sldLayoutId id="2147483701" r:id="rId3"/>
    <p:sldLayoutId id="2147484832" r:id="rId4"/>
    <p:sldLayoutId id="2147484866" r:id="rId5"/>
    <p:sldLayoutId id="2147483725" r:id="rId6"/>
    <p:sldLayoutId id="2147483707" r:id="rId7"/>
    <p:sldLayoutId id="2147483676" r:id="rId8"/>
    <p:sldLayoutId id="2147484833" r:id="rId9"/>
    <p:sldLayoutId id="2147484834" r:id="rId10"/>
    <p:sldLayoutId id="2147484835" r:id="rId11"/>
    <p:sldLayoutId id="2147483691" r:id="rId12"/>
    <p:sldLayoutId id="2147483683" r:id="rId13"/>
    <p:sldLayoutId id="2147483674" r:id="rId14"/>
    <p:sldLayoutId id="2147484876" r:id="rId15"/>
    <p:sldLayoutId id="2147484877" r:id="rId16"/>
    <p:sldLayoutId id="2147484836" r:id="rId17"/>
    <p:sldLayoutId id="2147484872" r:id="rId18"/>
    <p:sldLayoutId id="2147484873" r:id="rId19"/>
    <p:sldLayoutId id="2147484838" r:id="rId20"/>
    <p:sldLayoutId id="2147484870" r:id="rId21"/>
    <p:sldLayoutId id="2147484871" r:id="rId22"/>
    <p:sldLayoutId id="2147484840" r:id="rId23"/>
    <p:sldLayoutId id="2147484841" r:id="rId24"/>
    <p:sldLayoutId id="2147484842" r:id="rId25"/>
    <p:sldLayoutId id="2147484867" r:id="rId26"/>
    <p:sldLayoutId id="2147484843" r:id="rId27"/>
    <p:sldLayoutId id="2147484844" r:id="rId28"/>
    <p:sldLayoutId id="2147484845" r:id="rId29"/>
    <p:sldLayoutId id="2147484846" r:id="rId30"/>
    <p:sldLayoutId id="2147484847" r:id="rId31"/>
    <p:sldLayoutId id="2147484848" r:id="rId32"/>
    <p:sldLayoutId id="2147484849" r:id="rId33"/>
    <p:sldLayoutId id="2147484850" r:id="rId34"/>
    <p:sldLayoutId id="2147484851" r:id="rId35"/>
    <p:sldLayoutId id="2147484853" r:id="rId36"/>
    <p:sldLayoutId id="2147484852" r:id="rId37"/>
    <p:sldLayoutId id="2147484875" r:id="rId38"/>
    <p:sldLayoutId id="2147484860" r:id="rId39"/>
    <p:sldLayoutId id="2147484861" r:id="rId40"/>
    <p:sldLayoutId id="2147484868" r:id="rId41"/>
    <p:sldLayoutId id="2147484869" r:id="rId42"/>
    <p:sldLayoutId id="2147484862" r:id="rId43"/>
    <p:sldLayoutId id="2147484855" r:id="rId44"/>
    <p:sldLayoutId id="2147484856" r:id="rId45"/>
    <p:sldLayoutId id="2147484837" r:id="rId46"/>
    <p:sldLayoutId id="2147484854" r:id="rId47"/>
    <p:sldLayoutId id="2147484864" r:id="rId48"/>
    <p:sldLayoutId id="2147484865" r:id="rId49"/>
    <p:sldLayoutId id="2147484839" r:id="rId50"/>
  </p:sldLayoutIdLst>
  <p:txStyles>
    <p:title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9.png"/><Relationship Id="rId21" Type="http://schemas.openxmlformats.org/officeDocument/2006/relationships/image" Target="../media/image64.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16.png"/><Relationship Id="rId25" Type="http://schemas.openxmlformats.org/officeDocument/2006/relationships/image" Target="../media/image68.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63.png"/><Relationship Id="rId1" Type="http://schemas.openxmlformats.org/officeDocument/2006/relationships/slideLayout" Target="../slideLayouts/slideLayout46.xml"/><Relationship Id="rId6" Type="http://schemas.openxmlformats.org/officeDocument/2006/relationships/image" Target="../media/image52.png"/><Relationship Id="rId11" Type="http://schemas.openxmlformats.org/officeDocument/2006/relationships/image" Target="../media/image14.png"/><Relationship Id="rId24" Type="http://schemas.openxmlformats.org/officeDocument/2006/relationships/image" Target="../media/image67.png"/><Relationship Id="rId5" Type="http://schemas.openxmlformats.org/officeDocument/2006/relationships/image" Target="../media/image51.png"/><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56.png"/><Relationship Id="rId19"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9.png"/><Relationship Id="rId22"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26" Type="http://schemas.openxmlformats.org/officeDocument/2006/relationships/image" Target="../media/image94.emf"/><Relationship Id="rId3" Type="http://schemas.openxmlformats.org/officeDocument/2006/relationships/image" Target="../media/image71.emf"/><Relationship Id="rId21" Type="http://schemas.openxmlformats.org/officeDocument/2006/relationships/image" Target="../media/image89.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5" Type="http://schemas.openxmlformats.org/officeDocument/2006/relationships/image" Target="../media/image93.emf"/><Relationship Id="rId2" Type="http://schemas.openxmlformats.org/officeDocument/2006/relationships/image" Target="../media/image70.emf"/><Relationship Id="rId16" Type="http://schemas.openxmlformats.org/officeDocument/2006/relationships/image" Target="../media/image84.emf"/><Relationship Id="rId20" Type="http://schemas.openxmlformats.org/officeDocument/2006/relationships/image" Target="../media/image88.emf"/><Relationship Id="rId29" Type="http://schemas.openxmlformats.org/officeDocument/2006/relationships/image" Target="../media/image97.emf"/><Relationship Id="rId1" Type="http://schemas.openxmlformats.org/officeDocument/2006/relationships/slideLayout" Target="../slideLayouts/slideLayout47.xml"/><Relationship Id="rId6" Type="http://schemas.openxmlformats.org/officeDocument/2006/relationships/image" Target="../media/image74.emf"/><Relationship Id="rId11" Type="http://schemas.openxmlformats.org/officeDocument/2006/relationships/image" Target="../media/image79.png"/><Relationship Id="rId24" Type="http://schemas.openxmlformats.org/officeDocument/2006/relationships/image" Target="../media/image92.emf"/><Relationship Id="rId5" Type="http://schemas.openxmlformats.org/officeDocument/2006/relationships/image" Target="../media/image73.emf"/><Relationship Id="rId15" Type="http://schemas.openxmlformats.org/officeDocument/2006/relationships/image" Target="../media/image83.emf"/><Relationship Id="rId23" Type="http://schemas.openxmlformats.org/officeDocument/2006/relationships/image" Target="../media/image91.emf"/><Relationship Id="rId28" Type="http://schemas.openxmlformats.org/officeDocument/2006/relationships/image" Target="../media/image96.emf"/><Relationship Id="rId10" Type="http://schemas.openxmlformats.org/officeDocument/2006/relationships/image" Target="../media/image78.emf"/><Relationship Id="rId19" Type="http://schemas.openxmlformats.org/officeDocument/2006/relationships/image" Target="../media/image87.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 Id="rId22" Type="http://schemas.openxmlformats.org/officeDocument/2006/relationships/image" Target="../media/image90.emf"/><Relationship Id="rId27" Type="http://schemas.openxmlformats.org/officeDocument/2006/relationships/image" Target="../media/image95.emf"/></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38.png"/><Relationship Id="rId2" Type="http://schemas.openxmlformats.org/officeDocument/2006/relationships/image" Target="../media/image98.png"/><Relationship Id="rId1" Type="http://schemas.openxmlformats.org/officeDocument/2006/relationships/slideLayout" Target="../slideLayouts/slideLayout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68_353F85F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A9_74958EDB.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69_2DD4FED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6B_164FB67B.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6C_767D6C8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6E_2CBF4DFE.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16F_F0C5B12B.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170_6D50CFC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17F_2E42659B.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174_612BE73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AA_9861CD5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2" Type="http://schemas.microsoft.com/office/2018/10/relationships/comments" Target="../comments/modernComment_173_EBA58D.xm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7.jpeg"/><Relationship Id="rId2" Type="http://schemas.microsoft.com/office/2018/10/relationships/comments" Target="../comments/modernComment_180_12B55030.xml"/><Relationship Id="rId1" Type="http://schemas.openxmlformats.org/officeDocument/2006/relationships/slideLayout" Target="../slideLayouts/slideLayout3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34.xml.rels><?xml version="1.0" encoding="UTF-8" standalone="yes"?>
<Relationships xmlns="http://schemas.openxmlformats.org/package/2006/relationships"><Relationship Id="rId3" Type="http://schemas.openxmlformats.org/officeDocument/2006/relationships/image" Target="../media/image108.jpeg"/><Relationship Id="rId2" Type="http://schemas.microsoft.com/office/2018/10/relationships/comments" Target="../comments/modernComment_181_28548871.xml"/><Relationship Id="rId1" Type="http://schemas.openxmlformats.org/officeDocument/2006/relationships/slideLayout" Target="../slideLayouts/slideLayout33.xml"/><Relationship Id="rId4" Type="http://schemas.openxmlformats.org/officeDocument/2006/relationships/image" Target="../media/image109.jpeg"/></Relationships>
</file>

<file path=ppt/slides/_rels/slide35.xml.rels><?xml version="1.0" encoding="UTF-8" standalone="yes"?>
<Relationships xmlns="http://schemas.openxmlformats.org/package/2006/relationships"><Relationship Id="rId3" Type="http://schemas.openxmlformats.org/officeDocument/2006/relationships/image" Target="../media/image110.jpg"/><Relationship Id="rId2" Type="http://schemas.microsoft.com/office/2018/10/relationships/comments" Target="../comments/modernComment_182_6B86B012.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111.jpeg"/><Relationship Id="rId2" Type="http://schemas.microsoft.com/office/2018/10/relationships/comments" Target="../comments/modernComment_185_C90DD42C.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2" Type="http://schemas.microsoft.com/office/2018/10/relationships/comments" Target="../comments/modernComment_171_71A005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3.jpeg"/><Relationship Id="rId2" Type="http://schemas.microsoft.com/office/2018/10/relationships/comments" Target="../comments/modernComment_172_B9ADC2AA.xml"/><Relationship Id="rId1" Type="http://schemas.openxmlformats.org/officeDocument/2006/relationships/slideLayout" Target="../slideLayouts/slideLayout13.xml"/><Relationship Id="rId4" Type="http://schemas.openxmlformats.org/officeDocument/2006/relationships/image" Target="../media/image114.jpeg"/></Relationships>
</file>

<file path=ppt/slides/_rels/slide44.xml.rels><?xml version="1.0" encoding="UTF-8" standalone="yes"?>
<Relationships xmlns="http://schemas.openxmlformats.org/package/2006/relationships"><Relationship Id="rId3" Type="http://schemas.openxmlformats.org/officeDocument/2006/relationships/image" Target="../media/image115.jpeg"/><Relationship Id="rId2" Type="http://schemas.microsoft.com/office/2018/10/relationships/comments" Target="../comments/modernComment_176_EE2F8F16.xml"/><Relationship Id="rId1" Type="http://schemas.openxmlformats.org/officeDocument/2006/relationships/slideLayout" Target="../slideLayouts/slideLayout14.xml"/><Relationship Id="rId5" Type="http://schemas.openxmlformats.org/officeDocument/2006/relationships/image" Target="../media/image114.jpeg"/><Relationship Id="rId4" Type="http://schemas.openxmlformats.org/officeDocument/2006/relationships/image" Target="../media/image113.jpeg"/></Relationships>
</file>

<file path=ppt/slides/_rels/slide4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5.xml"/><Relationship Id="rId5" Type="http://schemas.openxmlformats.org/officeDocument/2006/relationships/image" Target="../media/image119.jpeg"/><Relationship Id="rId4" Type="http://schemas.openxmlformats.org/officeDocument/2006/relationships/image" Target="../media/image11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96_3B6AE1FB.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microsoft.com/office/2018/10/relationships/comments" Target="../comments/modernComment_18C_74E9A0FE.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8F_1B01808.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194_B6480718.xml"/><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195_244AC02C.xml"/><Relationship Id="rId1" Type="http://schemas.openxmlformats.org/officeDocument/2006/relationships/slideLayout" Target="../slideLayouts/slideLayout40.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8/10/relationships/comments" Target="../comments/modernComment_17C_546A217C.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8/10/relationships/comments" Target="../comments/modernComment_17D_2FF95B21.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18/10/relationships/comments" Target="../comments/modernComment_17E_D6401F4.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18" Type="http://schemas.openxmlformats.org/officeDocument/2006/relationships/image" Target="../media/image137.svg"/><Relationship Id="rId26" Type="http://schemas.openxmlformats.org/officeDocument/2006/relationships/image" Target="../media/image145.sv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svg"/><Relationship Id="rId17" Type="http://schemas.openxmlformats.org/officeDocument/2006/relationships/image" Target="../media/image136.png"/><Relationship Id="rId25" Type="http://schemas.openxmlformats.org/officeDocument/2006/relationships/image" Target="../media/image144.png"/><Relationship Id="rId2" Type="http://schemas.microsoft.com/office/2018/10/relationships/comments" Target="../comments/modernComment_18B_DB5C561.xml"/><Relationship Id="rId16" Type="http://schemas.openxmlformats.org/officeDocument/2006/relationships/image" Target="../media/image135.svg"/><Relationship Id="rId20" Type="http://schemas.openxmlformats.org/officeDocument/2006/relationships/image" Target="../media/image139.svg"/><Relationship Id="rId1" Type="http://schemas.openxmlformats.org/officeDocument/2006/relationships/slideLayout" Target="../slideLayouts/slideLayout36.xml"/><Relationship Id="rId6" Type="http://schemas.openxmlformats.org/officeDocument/2006/relationships/image" Target="../media/image125.svg"/><Relationship Id="rId11" Type="http://schemas.openxmlformats.org/officeDocument/2006/relationships/image" Target="../media/image130.png"/><Relationship Id="rId24" Type="http://schemas.openxmlformats.org/officeDocument/2006/relationships/image" Target="../media/image143.sv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10" Type="http://schemas.openxmlformats.org/officeDocument/2006/relationships/image" Target="../media/image129.svg"/><Relationship Id="rId19" Type="http://schemas.openxmlformats.org/officeDocument/2006/relationships/image" Target="../media/image138.pn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image" Target="../media/image133.svg"/><Relationship Id="rId22" Type="http://schemas.openxmlformats.org/officeDocument/2006/relationships/image" Target="../media/image14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C13DB2-EB10-933D-5187-81985639D96E}"/>
              </a:ext>
            </a:extLst>
          </p:cNvPr>
          <p:cNvSpPr>
            <a:spLocks noGrp="1"/>
          </p:cNvSpPr>
          <p:nvPr>
            <p:ph type="body" sz="quarter" idx="11"/>
          </p:nvPr>
        </p:nvSpPr>
        <p:spPr/>
        <p:txBody>
          <a:bodyPr/>
          <a:lstStyle/>
          <a:p>
            <a:r>
              <a:rPr lang="en-US" dirty="0"/>
              <a:t>CMS11 to CMS12 Upgrade</a:t>
            </a:r>
          </a:p>
        </p:txBody>
      </p:sp>
      <p:sp>
        <p:nvSpPr>
          <p:cNvPr id="3" name="Text Placeholder 2">
            <a:extLst>
              <a:ext uri="{FF2B5EF4-FFF2-40B4-BE49-F238E27FC236}">
                <a16:creationId xmlns:a16="http://schemas.microsoft.com/office/drawing/2014/main" id="{B5D7C2A6-92BA-CB35-702B-F1F9B0685F7C}"/>
              </a:ext>
            </a:extLst>
          </p:cNvPr>
          <p:cNvSpPr>
            <a:spLocks noGrp="1"/>
          </p:cNvSpPr>
          <p:nvPr>
            <p:ph type="body" sz="quarter" idx="12"/>
          </p:nvPr>
        </p:nvSpPr>
        <p:spPr/>
        <p:txBody>
          <a:bodyPr/>
          <a:lstStyle/>
          <a:p>
            <a:r>
              <a:rPr lang="en-US" dirty="0"/>
              <a:t>Graham Carr (he/him)</a:t>
            </a:r>
          </a:p>
        </p:txBody>
      </p:sp>
      <p:sp>
        <p:nvSpPr>
          <p:cNvPr id="4" name="Text Placeholder 3">
            <a:extLst>
              <a:ext uri="{FF2B5EF4-FFF2-40B4-BE49-F238E27FC236}">
                <a16:creationId xmlns:a16="http://schemas.microsoft.com/office/drawing/2014/main" id="{A346D6B3-11C0-C958-56F0-2403C9CB3E42}"/>
              </a:ext>
            </a:extLst>
          </p:cNvPr>
          <p:cNvSpPr>
            <a:spLocks noGrp="1"/>
          </p:cNvSpPr>
          <p:nvPr>
            <p:ph type="body" sz="quarter" idx="13"/>
          </p:nvPr>
        </p:nvSpPr>
        <p:spPr/>
        <p:txBody>
          <a:bodyPr/>
          <a:lstStyle/>
          <a:p>
            <a:r>
              <a:rPr lang="en-US" dirty="0"/>
              <a:t>Lead .Net Developer, 26 DX</a:t>
            </a:r>
          </a:p>
        </p:txBody>
      </p:sp>
    </p:spTree>
    <p:extLst>
      <p:ext uri="{BB962C8B-B14F-4D97-AF65-F5344CB8AC3E}">
        <p14:creationId xmlns:p14="http://schemas.microsoft.com/office/powerpoint/2010/main" val="9810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5DC39B-781D-825E-B5DA-D410994269AD}"/>
              </a:ext>
            </a:extLst>
          </p:cNvPr>
          <p:cNvSpPr>
            <a:spLocks noGrp="1"/>
          </p:cNvSpPr>
          <p:nvPr>
            <p:ph type="body" sz="quarter" idx="11"/>
          </p:nvPr>
        </p:nvSpPr>
        <p:spPr/>
        <p:txBody>
          <a:bodyPr/>
          <a:lstStyle/>
          <a:p>
            <a:r>
              <a:rPr lang="en-US"/>
              <a:t>Questions</a:t>
            </a:r>
            <a:endParaRPr lang="en-US" dirty="0"/>
          </a:p>
        </p:txBody>
      </p:sp>
    </p:spTree>
    <p:extLst>
      <p:ext uri="{BB962C8B-B14F-4D97-AF65-F5344CB8AC3E}">
        <p14:creationId xmlns:p14="http://schemas.microsoft.com/office/powerpoint/2010/main" val="39024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29F282-650B-8F4A-B7DD-83B10D0C7AF8}"/>
              </a:ext>
            </a:extLst>
          </p:cNvPr>
          <p:cNvSpPr txBox="1"/>
          <p:nvPr/>
        </p:nvSpPr>
        <p:spPr>
          <a:xfrm>
            <a:off x="680483" y="2460838"/>
            <a:ext cx="4072269"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Pills for sub-headers / flowcharts</a:t>
            </a:r>
          </a:p>
        </p:txBody>
      </p:sp>
      <p:pic>
        <p:nvPicPr>
          <p:cNvPr id="10" name="Picture 9" descr="Shape, rectangle&#10;&#10;Description automatically generated">
            <a:extLst>
              <a:ext uri="{FF2B5EF4-FFF2-40B4-BE49-F238E27FC236}">
                <a16:creationId xmlns:a16="http://schemas.microsoft.com/office/drawing/2014/main" id="{AFAA6F31-26BB-3442-85AC-90A0FBDAB4D0}"/>
              </a:ext>
            </a:extLst>
          </p:cNvPr>
          <p:cNvPicPr>
            <a:picLocks noChangeAspect="1"/>
          </p:cNvPicPr>
          <p:nvPr/>
        </p:nvPicPr>
        <p:blipFill>
          <a:blip r:embed="rId3"/>
          <a:stretch>
            <a:fillRect/>
          </a:stretch>
        </p:blipFill>
        <p:spPr>
          <a:xfrm>
            <a:off x="5608785" y="3912385"/>
            <a:ext cx="2324100" cy="571500"/>
          </a:xfrm>
          <a:prstGeom prst="rect">
            <a:avLst/>
          </a:prstGeom>
        </p:spPr>
      </p:pic>
      <p:pic>
        <p:nvPicPr>
          <p:cNvPr id="14" name="Picture 13" descr="Shape, square&#10;&#10;Description automatically generated">
            <a:extLst>
              <a:ext uri="{FF2B5EF4-FFF2-40B4-BE49-F238E27FC236}">
                <a16:creationId xmlns:a16="http://schemas.microsoft.com/office/drawing/2014/main" id="{C2F9D793-F525-CC46-8D01-24A06A0EB058}"/>
              </a:ext>
            </a:extLst>
          </p:cNvPr>
          <p:cNvPicPr>
            <a:picLocks noChangeAspect="1"/>
          </p:cNvPicPr>
          <p:nvPr/>
        </p:nvPicPr>
        <p:blipFill>
          <a:blip r:embed="rId4"/>
          <a:stretch>
            <a:fillRect/>
          </a:stretch>
        </p:blipFill>
        <p:spPr>
          <a:xfrm>
            <a:off x="3141915" y="3037860"/>
            <a:ext cx="2324100" cy="571500"/>
          </a:xfrm>
          <a:prstGeom prst="rect">
            <a:avLst/>
          </a:prstGeom>
        </p:spPr>
      </p:pic>
      <p:pic>
        <p:nvPicPr>
          <p:cNvPr id="16" name="Picture 15" descr="Shape, rectangle&#10;&#10;Description automatically generated">
            <a:extLst>
              <a:ext uri="{FF2B5EF4-FFF2-40B4-BE49-F238E27FC236}">
                <a16:creationId xmlns:a16="http://schemas.microsoft.com/office/drawing/2014/main" id="{9A6D7347-218F-0444-8675-64E9C139C9B4}"/>
              </a:ext>
            </a:extLst>
          </p:cNvPr>
          <p:cNvPicPr>
            <a:picLocks noChangeAspect="1"/>
          </p:cNvPicPr>
          <p:nvPr/>
        </p:nvPicPr>
        <p:blipFill>
          <a:blip r:embed="rId5"/>
          <a:stretch>
            <a:fillRect/>
          </a:stretch>
        </p:blipFill>
        <p:spPr>
          <a:xfrm>
            <a:off x="3148695" y="3912385"/>
            <a:ext cx="2324100" cy="571500"/>
          </a:xfrm>
          <a:prstGeom prst="rect">
            <a:avLst/>
          </a:prstGeom>
        </p:spPr>
      </p:pic>
      <p:pic>
        <p:nvPicPr>
          <p:cNvPr id="18" name="Picture 17" descr="Shape, rectangle&#10;&#10;Description automatically generated">
            <a:extLst>
              <a:ext uri="{FF2B5EF4-FFF2-40B4-BE49-F238E27FC236}">
                <a16:creationId xmlns:a16="http://schemas.microsoft.com/office/drawing/2014/main" id="{F386306B-DFA3-314E-94A5-25BA71764EE0}"/>
              </a:ext>
            </a:extLst>
          </p:cNvPr>
          <p:cNvPicPr>
            <a:picLocks noChangeAspect="1"/>
          </p:cNvPicPr>
          <p:nvPr/>
        </p:nvPicPr>
        <p:blipFill>
          <a:blip r:embed="rId6"/>
          <a:stretch>
            <a:fillRect/>
          </a:stretch>
        </p:blipFill>
        <p:spPr>
          <a:xfrm>
            <a:off x="5608785" y="3069599"/>
            <a:ext cx="2324100" cy="571500"/>
          </a:xfrm>
          <a:prstGeom prst="rect">
            <a:avLst/>
          </a:prstGeom>
        </p:spPr>
      </p:pic>
      <p:pic>
        <p:nvPicPr>
          <p:cNvPr id="20" name="Picture 19" descr="Shape, rectangle&#10;&#10;Description automatically generated">
            <a:extLst>
              <a:ext uri="{FF2B5EF4-FFF2-40B4-BE49-F238E27FC236}">
                <a16:creationId xmlns:a16="http://schemas.microsoft.com/office/drawing/2014/main" id="{DE174524-1645-A645-83A3-CF79FA206593}"/>
              </a:ext>
            </a:extLst>
          </p:cNvPr>
          <p:cNvPicPr>
            <a:picLocks noChangeAspect="1"/>
          </p:cNvPicPr>
          <p:nvPr/>
        </p:nvPicPr>
        <p:blipFill>
          <a:blip r:embed="rId7"/>
          <a:stretch>
            <a:fillRect/>
          </a:stretch>
        </p:blipFill>
        <p:spPr>
          <a:xfrm>
            <a:off x="691117" y="3926289"/>
            <a:ext cx="2324100" cy="571500"/>
          </a:xfrm>
          <a:prstGeom prst="rect">
            <a:avLst/>
          </a:prstGeom>
        </p:spPr>
      </p:pic>
      <p:pic>
        <p:nvPicPr>
          <p:cNvPr id="22" name="Picture 21" descr="Shape&#10;&#10;Description automatically generated">
            <a:extLst>
              <a:ext uri="{FF2B5EF4-FFF2-40B4-BE49-F238E27FC236}">
                <a16:creationId xmlns:a16="http://schemas.microsoft.com/office/drawing/2014/main" id="{51713D5F-DCF5-B64F-AF6C-82BD65EEE7A7}"/>
              </a:ext>
            </a:extLst>
          </p:cNvPr>
          <p:cNvPicPr>
            <a:picLocks noChangeAspect="1"/>
          </p:cNvPicPr>
          <p:nvPr/>
        </p:nvPicPr>
        <p:blipFill>
          <a:blip r:embed="rId8"/>
          <a:stretch>
            <a:fillRect/>
          </a:stretch>
        </p:blipFill>
        <p:spPr>
          <a:xfrm>
            <a:off x="691117" y="3069599"/>
            <a:ext cx="2324100" cy="571500"/>
          </a:xfrm>
          <a:prstGeom prst="rect">
            <a:avLst/>
          </a:prstGeom>
        </p:spPr>
      </p:pic>
      <p:sp>
        <p:nvSpPr>
          <p:cNvPr id="23" name="TextBox 22">
            <a:extLst>
              <a:ext uri="{FF2B5EF4-FFF2-40B4-BE49-F238E27FC236}">
                <a16:creationId xmlns:a16="http://schemas.microsoft.com/office/drawing/2014/main" id="{09495F28-B4CD-8741-81D2-04885D3BE3DB}"/>
              </a:ext>
            </a:extLst>
          </p:cNvPr>
          <p:cNvSpPr txBox="1"/>
          <p:nvPr/>
        </p:nvSpPr>
        <p:spPr>
          <a:xfrm>
            <a:off x="680483" y="4991229"/>
            <a:ext cx="4072269"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Arrows for Flow / Points</a:t>
            </a:r>
          </a:p>
        </p:txBody>
      </p:sp>
      <p:pic>
        <p:nvPicPr>
          <p:cNvPr id="35" name="Picture 34" descr="Logo, icon&#10;&#10;Description automatically generated">
            <a:extLst>
              <a:ext uri="{FF2B5EF4-FFF2-40B4-BE49-F238E27FC236}">
                <a16:creationId xmlns:a16="http://schemas.microsoft.com/office/drawing/2014/main" id="{9AB6EA96-3EE6-CEC5-B968-61C2B3521F86}"/>
              </a:ext>
            </a:extLst>
          </p:cNvPr>
          <p:cNvPicPr>
            <a:picLocks noChangeAspect="1"/>
          </p:cNvPicPr>
          <p:nvPr/>
        </p:nvPicPr>
        <p:blipFill>
          <a:blip r:embed="rId9"/>
          <a:stretch>
            <a:fillRect/>
          </a:stretch>
        </p:blipFill>
        <p:spPr>
          <a:xfrm>
            <a:off x="1912556" y="5709024"/>
            <a:ext cx="447191" cy="543018"/>
          </a:xfrm>
          <a:prstGeom prst="rect">
            <a:avLst/>
          </a:prstGeom>
        </p:spPr>
      </p:pic>
      <p:pic>
        <p:nvPicPr>
          <p:cNvPr id="45" name="Picture 44" descr="Icon&#10;&#10;Description automatically generated">
            <a:extLst>
              <a:ext uri="{FF2B5EF4-FFF2-40B4-BE49-F238E27FC236}">
                <a16:creationId xmlns:a16="http://schemas.microsoft.com/office/drawing/2014/main" id="{3DBCEE47-FF06-17CC-2BE0-CB267FF6051B}"/>
              </a:ext>
            </a:extLst>
          </p:cNvPr>
          <p:cNvPicPr>
            <a:picLocks noChangeAspect="1"/>
          </p:cNvPicPr>
          <p:nvPr/>
        </p:nvPicPr>
        <p:blipFill>
          <a:blip r:embed="rId10"/>
          <a:stretch>
            <a:fillRect/>
          </a:stretch>
        </p:blipFill>
        <p:spPr>
          <a:xfrm>
            <a:off x="814401" y="5695781"/>
            <a:ext cx="447191" cy="556262"/>
          </a:xfrm>
          <a:prstGeom prst="rect">
            <a:avLst/>
          </a:prstGeom>
        </p:spPr>
      </p:pic>
      <p:pic>
        <p:nvPicPr>
          <p:cNvPr id="52" name="Picture 51" descr="Icon&#10;&#10;Description automatically generated">
            <a:extLst>
              <a:ext uri="{FF2B5EF4-FFF2-40B4-BE49-F238E27FC236}">
                <a16:creationId xmlns:a16="http://schemas.microsoft.com/office/drawing/2014/main" id="{C970EB3C-581D-7C2F-463D-A38EF7A2866C}"/>
              </a:ext>
            </a:extLst>
          </p:cNvPr>
          <p:cNvPicPr>
            <a:picLocks noChangeAspect="1"/>
          </p:cNvPicPr>
          <p:nvPr/>
        </p:nvPicPr>
        <p:blipFill>
          <a:blip r:embed="rId11"/>
          <a:stretch>
            <a:fillRect/>
          </a:stretch>
        </p:blipFill>
        <p:spPr>
          <a:xfrm>
            <a:off x="5598527" y="5695781"/>
            <a:ext cx="1071372" cy="531331"/>
          </a:xfrm>
          <a:prstGeom prst="rect">
            <a:avLst/>
          </a:prstGeom>
        </p:spPr>
      </p:pic>
      <p:pic>
        <p:nvPicPr>
          <p:cNvPr id="53" name="Picture 52" descr="Logo&#10;&#10;Description automatically generated">
            <a:extLst>
              <a:ext uri="{FF2B5EF4-FFF2-40B4-BE49-F238E27FC236}">
                <a16:creationId xmlns:a16="http://schemas.microsoft.com/office/drawing/2014/main" id="{F4AF2EC6-881D-1A7E-B771-787932C36386}"/>
              </a:ext>
            </a:extLst>
          </p:cNvPr>
          <p:cNvPicPr>
            <a:picLocks noChangeAspect="1"/>
          </p:cNvPicPr>
          <p:nvPr/>
        </p:nvPicPr>
        <p:blipFill>
          <a:blip r:embed="rId12"/>
          <a:stretch>
            <a:fillRect/>
          </a:stretch>
        </p:blipFill>
        <p:spPr>
          <a:xfrm>
            <a:off x="1361799" y="5698840"/>
            <a:ext cx="458097" cy="556261"/>
          </a:xfrm>
          <a:prstGeom prst="rect">
            <a:avLst/>
          </a:prstGeom>
        </p:spPr>
      </p:pic>
      <p:pic>
        <p:nvPicPr>
          <p:cNvPr id="54" name="Picture 53" descr="Logo&#10;&#10;Description automatically generated">
            <a:extLst>
              <a:ext uri="{FF2B5EF4-FFF2-40B4-BE49-F238E27FC236}">
                <a16:creationId xmlns:a16="http://schemas.microsoft.com/office/drawing/2014/main" id="{C4719A29-FE10-CC9A-EF33-B337CFA238CD}"/>
              </a:ext>
            </a:extLst>
          </p:cNvPr>
          <p:cNvPicPr>
            <a:picLocks noChangeAspect="1"/>
          </p:cNvPicPr>
          <p:nvPr/>
        </p:nvPicPr>
        <p:blipFill>
          <a:blip r:embed="rId13"/>
          <a:stretch>
            <a:fillRect/>
          </a:stretch>
        </p:blipFill>
        <p:spPr>
          <a:xfrm>
            <a:off x="3004536" y="5698840"/>
            <a:ext cx="458097" cy="556261"/>
          </a:xfrm>
          <a:prstGeom prst="rect">
            <a:avLst/>
          </a:prstGeom>
        </p:spPr>
      </p:pic>
      <p:pic>
        <p:nvPicPr>
          <p:cNvPr id="55" name="Picture 54" descr="Logo&#10;&#10;Description automatically generated">
            <a:extLst>
              <a:ext uri="{FF2B5EF4-FFF2-40B4-BE49-F238E27FC236}">
                <a16:creationId xmlns:a16="http://schemas.microsoft.com/office/drawing/2014/main" id="{3E12DD4C-BC84-7B48-FEC7-E5276EE0CBD5}"/>
              </a:ext>
            </a:extLst>
          </p:cNvPr>
          <p:cNvPicPr>
            <a:picLocks noChangeAspect="1"/>
          </p:cNvPicPr>
          <p:nvPr/>
        </p:nvPicPr>
        <p:blipFill>
          <a:blip r:embed="rId14"/>
          <a:stretch>
            <a:fillRect/>
          </a:stretch>
        </p:blipFill>
        <p:spPr>
          <a:xfrm>
            <a:off x="2446232" y="5695781"/>
            <a:ext cx="458097" cy="556261"/>
          </a:xfrm>
          <a:prstGeom prst="rect">
            <a:avLst/>
          </a:prstGeom>
        </p:spPr>
      </p:pic>
      <p:pic>
        <p:nvPicPr>
          <p:cNvPr id="56" name="Picture 55" descr="Logo&#10;&#10;Description automatically generated">
            <a:extLst>
              <a:ext uri="{FF2B5EF4-FFF2-40B4-BE49-F238E27FC236}">
                <a16:creationId xmlns:a16="http://schemas.microsoft.com/office/drawing/2014/main" id="{0800E91A-F4ED-37C7-4D73-9757763E5243}"/>
              </a:ext>
            </a:extLst>
          </p:cNvPr>
          <p:cNvPicPr>
            <a:picLocks noChangeAspect="1"/>
          </p:cNvPicPr>
          <p:nvPr/>
        </p:nvPicPr>
        <p:blipFill>
          <a:blip r:embed="rId15"/>
          <a:stretch>
            <a:fillRect/>
          </a:stretch>
        </p:blipFill>
        <p:spPr>
          <a:xfrm>
            <a:off x="3551148" y="5698841"/>
            <a:ext cx="458097" cy="556261"/>
          </a:xfrm>
          <a:prstGeom prst="rect">
            <a:avLst/>
          </a:prstGeom>
        </p:spPr>
      </p:pic>
      <p:sp>
        <p:nvSpPr>
          <p:cNvPr id="57" name="TextBox 56">
            <a:extLst>
              <a:ext uri="{FF2B5EF4-FFF2-40B4-BE49-F238E27FC236}">
                <a16:creationId xmlns:a16="http://schemas.microsoft.com/office/drawing/2014/main" id="{F8544D75-E191-CFAF-3AA8-F32C58B8E49B}"/>
              </a:ext>
            </a:extLst>
          </p:cNvPr>
          <p:cNvSpPr txBox="1"/>
          <p:nvPr/>
        </p:nvSpPr>
        <p:spPr>
          <a:xfrm>
            <a:off x="4243408" y="4991229"/>
            <a:ext cx="2324100"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Quote marks</a:t>
            </a:r>
          </a:p>
        </p:txBody>
      </p:sp>
      <p:pic>
        <p:nvPicPr>
          <p:cNvPr id="107" name="Picture 106" descr="A picture containing text, clipart&#10;&#10;Description automatically generated">
            <a:extLst>
              <a:ext uri="{FF2B5EF4-FFF2-40B4-BE49-F238E27FC236}">
                <a16:creationId xmlns:a16="http://schemas.microsoft.com/office/drawing/2014/main" id="{CB21E19F-E930-2E0E-0B05-58DD7C10B914}"/>
              </a:ext>
            </a:extLst>
          </p:cNvPr>
          <p:cNvPicPr>
            <a:picLocks noChangeAspect="1"/>
          </p:cNvPicPr>
          <p:nvPr/>
        </p:nvPicPr>
        <p:blipFill>
          <a:blip r:embed="rId16"/>
          <a:stretch>
            <a:fillRect/>
          </a:stretch>
        </p:blipFill>
        <p:spPr>
          <a:xfrm>
            <a:off x="4386084" y="5695781"/>
            <a:ext cx="1071372" cy="531331"/>
          </a:xfrm>
          <a:prstGeom prst="rect">
            <a:avLst/>
          </a:prstGeom>
        </p:spPr>
      </p:pic>
      <p:pic>
        <p:nvPicPr>
          <p:cNvPr id="6" name="Picture 5">
            <a:extLst>
              <a:ext uri="{FF2B5EF4-FFF2-40B4-BE49-F238E27FC236}">
                <a16:creationId xmlns:a16="http://schemas.microsoft.com/office/drawing/2014/main" id="{E795E75D-BF70-EA0C-C475-22892E946F44}"/>
              </a:ext>
            </a:extLst>
          </p:cNvPr>
          <p:cNvPicPr>
            <a:picLocks noChangeAspect="1"/>
          </p:cNvPicPr>
          <p:nvPr/>
        </p:nvPicPr>
        <p:blipFill>
          <a:blip r:embed="rId17"/>
          <a:srcRect/>
          <a:stretch/>
        </p:blipFill>
        <p:spPr>
          <a:xfrm>
            <a:off x="9229753" y="5695780"/>
            <a:ext cx="1062662" cy="531331"/>
          </a:xfrm>
          <a:prstGeom prst="rect">
            <a:avLst/>
          </a:prstGeom>
        </p:spPr>
      </p:pic>
      <p:pic>
        <p:nvPicPr>
          <p:cNvPr id="4" name="Picture 3">
            <a:extLst>
              <a:ext uri="{FF2B5EF4-FFF2-40B4-BE49-F238E27FC236}">
                <a16:creationId xmlns:a16="http://schemas.microsoft.com/office/drawing/2014/main" id="{E796D885-B523-2FBB-3043-4DBE5310A0EA}"/>
              </a:ext>
            </a:extLst>
          </p:cNvPr>
          <p:cNvPicPr>
            <a:picLocks noChangeAspect="1"/>
          </p:cNvPicPr>
          <p:nvPr/>
        </p:nvPicPr>
        <p:blipFill>
          <a:blip r:embed="rId18"/>
          <a:srcRect/>
          <a:stretch/>
        </p:blipFill>
        <p:spPr>
          <a:xfrm>
            <a:off x="8745024" y="3088367"/>
            <a:ext cx="188839" cy="2364996"/>
          </a:xfrm>
          <a:prstGeom prst="rect">
            <a:avLst/>
          </a:prstGeom>
        </p:spPr>
      </p:pic>
      <p:pic>
        <p:nvPicPr>
          <p:cNvPr id="5" name="Picture 4">
            <a:extLst>
              <a:ext uri="{FF2B5EF4-FFF2-40B4-BE49-F238E27FC236}">
                <a16:creationId xmlns:a16="http://schemas.microsoft.com/office/drawing/2014/main" id="{67C5A7B3-2FED-8E38-B483-0C15A110AB40}"/>
              </a:ext>
            </a:extLst>
          </p:cNvPr>
          <p:cNvPicPr>
            <a:picLocks noChangeAspect="1"/>
          </p:cNvPicPr>
          <p:nvPr/>
        </p:nvPicPr>
        <p:blipFill>
          <a:blip r:embed="rId19"/>
          <a:srcRect/>
          <a:stretch/>
        </p:blipFill>
        <p:spPr>
          <a:xfrm>
            <a:off x="9280789" y="3088367"/>
            <a:ext cx="188839" cy="2364996"/>
          </a:xfrm>
          <a:prstGeom prst="rect">
            <a:avLst/>
          </a:prstGeom>
        </p:spPr>
      </p:pic>
      <p:pic>
        <p:nvPicPr>
          <p:cNvPr id="9" name="Picture 8" descr="A green curved line on a black background&#10;&#10;Description automatically generated with low confidence">
            <a:extLst>
              <a:ext uri="{FF2B5EF4-FFF2-40B4-BE49-F238E27FC236}">
                <a16:creationId xmlns:a16="http://schemas.microsoft.com/office/drawing/2014/main" id="{DC481E84-376A-645F-EC9E-961E7A181878}"/>
              </a:ext>
            </a:extLst>
          </p:cNvPr>
          <p:cNvPicPr>
            <a:picLocks noChangeAspect="1"/>
          </p:cNvPicPr>
          <p:nvPr/>
        </p:nvPicPr>
        <p:blipFill>
          <a:blip r:embed="rId20"/>
          <a:stretch>
            <a:fillRect/>
          </a:stretch>
        </p:blipFill>
        <p:spPr>
          <a:xfrm>
            <a:off x="9816553" y="3087122"/>
            <a:ext cx="188840" cy="2364996"/>
          </a:xfrm>
          <a:prstGeom prst="rect">
            <a:avLst/>
          </a:prstGeom>
        </p:spPr>
      </p:pic>
      <p:pic>
        <p:nvPicPr>
          <p:cNvPr id="11" name="Picture 10">
            <a:extLst>
              <a:ext uri="{FF2B5EF4-FFF2-40B4-BE49-F238E27FC236}">
                <a16:creationId xmlns:a16="http://schemas.microsoft.com/office/drawing/2014/main" id="{5E973001-DEC3-7902-7EA6-1007B915EF00}"/>
              </a:ext>
            </a:extLst>
          </p:cNvPr>
          <p:cNvPicPr>
            <a:picLocks noChangeAspect="1"/>
          </p:cNvPicPr>
          <p:nvPr/>
        </p:nvPicPr>
        <p:blipFill>
          <a:blip r:embed="rId21"/>
          <a:srcRect/>
          <a:stretch/>
        </p:blipFill>
        <p:spPr>
          <a:xfrm>
            <a:off x="10352318" y="3087128"/>
            <a:ext cx="188839" cy="2364983"/>
          </a:xfrm>
          <a:prstGeom prst="rect">
            <a:avLst/>
          </a:prstGeom>
        </p:spPr>
      </p:pic>
      <p:sp>
        <p:nvSpPr>
          <p:cNvPr id="12" name="TextBox 11">
            <a:extLst>
              <a:ext uri="{FF2B5EF4-FFF2-40B4-BE49-F238E27FC236}">
                <a16:creationId xmlns:a16="http://schemas.microsoft.com/office/drawing/2014/main" id="{40C022A0-91EB-ADC0-C93A-9A85BBA5980D}"/>
              </a:ext>
            </a:extLst>
          </p:cNvPr>
          <p:cNvSpPr txBox="1"/>
          <p:nvPr/>
        </p:nvSpPr>
        <p:spPr>
          <a:xfrm>
            <a:off x="8661311" y="2460838"/>
            <a:ext cx="2578062"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List squiggles</a:t>
            </a:r>
          </a:p>
        </p:txBody>
      </p:sp>
      <p:pic>
        <p:nvPicPr>
          <p:cNvPr id="13" name="Picture 12">
            <a:extLst>
              <a:ext uri="{FF2B5EF4-FFF2-40B4-BE49-F238E27FC236}">
                <a16:creationId xmlns:a16="http://schemas.microsoft.com/office/drawing/2014/main" id="{0C8536FD-4DE0-F347-2492-F629618BF292}"/>
              </a:ext>
            </a:extLst>
          </p:cNvPr>
          <p:cNvPicPr>
            <a:picLocks noChangeAspect="1"/>
          </p:cNvPicPr>
          <p:nvPr/>
        </p:nvPicPr>
        <p:blipFill>
          <a:blip r:embed="rId22"/>
          <a:srcRect/>
          <a:stretch/>
        </p:blipFill>
        <p:spPr>
          <a:xfrm>
            <a:off x="10888082" y="3069599"/>
            <a:ext cx="188838" cy="2364983"/>
          </a:xfrm>
          <a:prstGeom prst="rect">
            <a:avLst/>
          </a:prstGeom>
        </p:spPr>
      </p:pic>
      <p:sp>
        <p:nvSpPr>
          <p:cNvPr id="17" name="TextBox 16">
            <a:extLst>
              <a:ext uri="{FF2B5EF4-FFF2-40B4-BE49-F238E27FC236}">
                <a16:creationId xmlns:a16="http://schemas.microsoft.com/office/drawing/2014/main" id="{899BE240-D234-45E5-5F47-85785492E324}"/>
              </a:ext>
            </a:extLst>
          </p:cNvPr>
          <p:cNvSpPr txBox="1"/>
          <p:nvPr/>
        </p:nvSpPr>
        <p:spPr>
          <a:xfrm>
            <a:off x="622017" y="434140"/>
            <a:ext cx="6527825"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Ensure your text is visually accessible:</a:t>
            </a:r>
          </a:p>
        </p:txBody>
      </p:sp>
      <p:pic>
        <p:nvPicPr>
          <p:cNvPr id="19" name="Picture 2">
            <a:extLst>
              <a:ext uri="{FF2B5EF4-FFF2-40B4-BE49-F238E27FC236}">
                <a16:creationId xmlns:a16="http://schemas.microsoft.com/office/drawing/2014/main" id="{E69A2DD9-D300-FEF4-2AE2-B3286F66C00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93137" y="898684"/>
            <a:ext cx="6122592" cy="13544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ABDE880-3C88-2B8D-34F0-DE02E8248915}"/>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p:blipFill>
        <p:spPr>
          <a:xfrm>
            <a:off x="8031191" y="5695779"/>
            <a:ext cx="1062662" cy="531331"/>
          </a:xfrm>
          <a:prstGeom prst="rect">
            <a:avLst/>
          </a:prstGeom>
        </p:spPr>
      </p:pic>
      <p:pic>
        <p:nvPicPr>
          <p:cNvPr id="3" name="Picture 2">
            <a:extLst>
              <a:ext uri="{FF2B5EF4-FFF2-40B4-BE49-F238E27FC236}">
                <a16:creationId xmlns:a16="http://schemas.microsoft.com/office/drawing/2014/main" id="{D7379A01-31C6-484A-43B6-D3A746048E1E}"/>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6819214" y="5695778"/>
            <a:ext cx="1062662" cy="531331"/>
          </a:xfrm>
          <a:prstGeom prst="rect">
            <a:avLst/>
          </a:prstGeom>
        </p:spPr>
      </p:pic>
      <p:pic>
        <p:nvPicPr>
          <p:cNvPr id="7" name="Picture 6">
            <a:extLst>
              <a:ext uri="{FF2B5EF4-FFF2-40B4-BE49-F238E27FC236}">
                <a16:creationId xmlns:a16="http://schemas.microsoft.com/office/drawing/2014/main" id="{8D36AF8A-8E26-1038-E250-D6F1236FC134}"/>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p:blipFill>
        <p:spPr>
          <a:xfrm>
            <a:off x="10428315" y="5674011"/>
            <a:ext cx="1062662" cy="531331"/>
          </a:xfrm>
          <a:prstGeom prst="rect">
            <a:avLst/>
          </a:prstGeom>
        </p:spPr>
      </p:pic>
    </p:spTree>
    <p:extLst>
      <p:ext uri="{BB962C8B-B14F-4D97-AF65-F5344CB8AC3E}">
        <p14:creationId xmlns:p14="http://schemas.microsoft.com/office/powerpoint/2010/main" val="405568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FCF2059F-ED6A-8290-DE13-A752317F264E}"/>
              </a:ext>
            </a:extLst>
          </p:cNvPr>
          <p:cNvSpPr/>
          <p:nvPr/>
        </p:nvSpPr>
        <p:spPr>
          <a:xfrm>
            <a:off x="7625538" y="881907"/>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14CA06F9-6001-B102-C505-F7D0977D6262}"/>
              </a:ext>
            </a:extLst>
          </p:cNvPr>
          <p:cNvSpPr>
            <a:spLocks noGrp="1"/>
          </p:cNvSpPr>
          <p:nvPr>
            <p:ph type="body" sz="quarter" idx="13"/>
          </p:nvPr>
        </p:nvSpPr>
        <p:spPr>
          <a:xfrm>
            <a:off x="7764181" y="1926302"/>
            <a:ext cx="2260092" cy="1648459"/>
          </a:xfrm>
        </p:spPr>
        <p:txBody>
          <a:bodyPr/>
          <a:lstStyle/>
          <a:p>
            <a:r>
              <a:rPr lang="en-US" dirty="0"/>
              <a:t>Supporting text right here: Arial regular 18pt Lorem ipsum dolor sit </a:t>
            </a:r>
            <a:r>
              <a:rPr lang="en-US" dirty="0" err="1"/>
              <a:t>amet</a:t>
            </a:r>
            <a:endParaRPr lang="en-US" dirty="0"/>
          </a:p>
        </p:txBody>
      </p:sp>
      <p:sp>
        <p:nvSpPr>
          <p:cNvPr id="13" name="Text Placeholder 2">
            <a:extLst>
              <a:ext uri="{FF2B5EF4-FFF2-40B4-BE49-F238E27FC236}">
                <a16:creationId xmlns:a16="http://schemas.microsoft.com/office/drawing/2014/main" id="{184E8942-1CA8-A655-5774-4DBEBDA97F1C}"/>
              </a:ext>
            </a:extLst>
          </p:cNvPr>
          <p:cNvSpPr>
            <a:spLocks noGrp="1"/>
          </p:cNvSpPr>
          <p:nvPr>
            <p:ph type="body" sz="quarter" idx="17"/>
          </p:nvPr>
        </p:nvSpPr>
        <p:spPr>
          <a:xfrm>
            <a:off x="7764181" y="1103978"/>
            <a:ext cx="2260092" cy="748874"/>
          </a:xfrm>
        </p:spPr>
        <p:txBody>
          <a:bodyPr/>
          <a:lstStyle/>
          <a:p>
            <a:r>
              <a:rPr lang="en-US" dirty="0"/>
              <a:t>Subheading goes here</a:t>
            </a:r>
          </a:p>
        </p:txBody>
      </p:sp>
      <p:sp>
        <p:nvSpPr>
          <p:cNvPr id="17" name="TextBox 16">
            <a:extLst>
              <a:ext uri="{FF2B5EF4-FFF2-40B4-BE49-F238E27FC236}">
                <a16:creationId xmlns:a16="http://schemas.microsoft.com/office/drawing/2014/main" id="{83F9E069-FB67-E760-E4BE-4DA12A8BE371}"/>
              </a:ext>
            </a:extLst>
          </p:cNvPr>
          <p:cNvSpPr txBox="1"/>
          <p:nvPr/>
        </p:nvSpPr>
        <p:spPr>
          <a:xfrm>
            <a:off x="622017" y="434140"/>
            <a:ext cx="6527825"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Branded card containers</a:t>
            </a:r>
          </a:p>
        </p:txBody>
      </p:sp>
      <p:sp>
        <p:nvSpPr>
          <p:cNvPr id="18" name="Rounded Rectangle 17">
            <a:extLst>
              <a:ext uri="{FF2B5EF4-FFF2-40B4-BE49-F238E27FC236}">
                <a16:creationId xmlns:a16="http://schemas.microsoft.com/office/drawing/2014/main" id="{74FF5C80-43C9-DC25-6B53-77C20E3D6E18}"/>
              </a:ext>
            </a:extLst>
          </p:cNvPr>
          <p:cNvSpPr/>
          <p:nvPr/>
        </p:nvSpPr>
        <p:spPr>
          <a:xfrm>
            <a:off x="731630" y="881907"/>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417CB6-D018-6E1C-4969-29A66D2940CE}"/>
              </a:ext>
            </a:extLst>
          </p:cNvPr>
          <p:cNvSpPr txBox="1"/>
          <p:nvPr/>
        </p:nvSpPr>
        <p:spPr>
          <a:xfrm>
            <a:off x="701132" y="3833331"/>
            <a:ext cx="2598371" cy="307777"/>
          </a:xfrm>
          <a:prstGeom prst="rect">
            <a:avLst/>
          </a:prstGeom>
          <a:noFill/>
        </p:spPr>
        <p:txBody>
          <a:bodyPr wrap="square" rtlCol="0">
            <a:spAutoFit/>
          </a:bodyPr>
          <a:lstStyle/>
          <a:p>
            <a:pPr algn="ctr"/>
            <a:r>
              <a:rPr lang="en-US" sz="1400" dirty="0">
                <a:solidFill>
                  <a:schemeClr val="bg1"/>
                </a:solidFill>
                <a:latin typeface="+mj-lt"/>
                <a:cs typeface="Arial" panose="020B0604020202020204" pitchFamily="34" charset="0"/>
              </a:rPr>
              <a:t>Size #1 (for row of four)</a:t>
            </a:r>
          </a:p>
        </p:txBody>
      </p:sp>
      <p:sp>
        <p:nvSpPr>
          <p:cNvPr id="20" name="TextBox 19">
            <a:extLst>
              <a:ext uri="{FF2B5EF4-FFF2-40B4-BE49-F238E27FC236}">
                <a16:creationId xmlns:a16="http://schemas.microsoft.com/office/drawing/2014/main" id="{75B3C7DF-5DA9-2843-D8DB-D6A26D68675F}"/>
              </a:ext>
            </a:extLst>
          </p:cNvPr>
          <p:cNvSpPr txBox="1"/>
          <p:nvPr/>
        </p:nvSpPr>
        <p:spPr>
          <a:xfrm>
            <a:off x="7595041" y="3833331"/>
            <a:ext cx="2598370" cy="307777"/>
          </a:xfrm>
          <a:prstGeom prst="rect">
            <a:avLst/>
          </a:prstGeom>
          <a:noFill/>
        </p:spPr>
        <p:txBody>
          <a:bodyPr wrap="square" rtlCol="0">
            <a:spAutoFit/>
          </a:bodyPr>
          <a:lstStyle/>
          <a:p>
            <a:pPr algn="ctr"/>
            <a:r>
              <a:rPr lang="en-US" sz="1400" dirty="0">
                <a:solidFill>
                  <a:schemeClr val="bg1"/>
                </a:solidFill>
                <a:latin typeface="+mj-lt"/>
                <a:cs typeface="Arial" panose="020B0604020202020204" pitchFamily="34" charset="0"/>
              </a:rPr>
              <a:t>Example</a:t>
            </a:r>
          </a:p>
        </p:txBody>
      </p:sp>
      <p:sp>
        <p:nvSpPr>
          <p:cNvPr id="21" name="Rounded Rectangle 20">
            <a:extLst>
              <a:ext uri="{FF2B5EF4-FFF2-40B4-BE49-F238E27FC236}">
                <a16:creationId xmlns:a16="http://schemas.microsoft.com/office/drawing/2014/main" id="{F8F65048-AC99-51B2-78CD-C57ED7FE49B1}"/>
              </a:ext>
            </a:extLst>
          </p:cNvPr>
          <p:cNvSpPr/>
          <p:nvPr/>
        </p:nvSpPr>
        <p:spPr>
          <a:xfrm>
            <a:off x="3714206" y="881907"/>
            <a:ext cx="3435636"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300F979-BECB-1591-7C37-99EF1924E5D0}"/>
              </a:ext>
            </a:extLst>
          </p:cNvPr>
          <p:cNvSpPr txBox="1"/>
          <p:nvPr/>
        </p:nvSpPr>
        <p:spPr>
          <a:xfrm>
            <a:off x="4067453" y="3833331"/>
            <a:ext cx="2729142" cy="307777"/>
          </a:xfrm>
          <a:prstGeom prst="rect">
            <a:avLst/>
          </a:prstGeom>
          <a:noFill/>
        </p:spPr>
        <p:txBody>
          <a:bodyPr wrap="square" rtlCol="0">
            <a:spAutoFit/>
          </a:bodyPr>
          <a:lstStyle/>
          <a:p>
            <a:pPr algn="ctr"/>
            <a:r>
              <a:rPr lang="en-US" sz="1400" dirty="0">
                <a:solidFill>
                  <a:schemeClr val="bg1"/>
                </a:solidFill>
                <a:latin typeface="+mj-lt"/>
                <a:cs typeface="Arial" panose="020B0604020202020204" pitchFamily="34" charset="0"/>
              </a:rPr>
              <a:t>Size #2 (for row of three)</a:t>
            </a:r>
          </a:p>
        </p:txBody>
      </p:sp>
      <p:grpSp>
        <p:nvGrpSpPr>
          <p:cNvPr id="34" name="Group 33">
            <a:extLst>
              <a:ext uri="{FF2B5EF4-FFF2-40B4-BE49-F238E27FC236}">
                <a16:creationId xmlns:a16="http://schemas.microsoft.com/office/drawing/2014/main" id="{FCD46D8E-E158-7548-9D6C-95B8E14CCB81}"/>
              </a:ext>
            </a:extLst>
          </p:cNvPr>
          <p:cNvGrpSpPr/>
          <p:nvPr/>
        </p:nvGrpSpPr>
        <p:grpSpPr>
          <a:xfrm>
            <a:off x="2387629" y="4771410"/>
            <a:ext cx="272974" cy="1459690"/>
            <a:chOff x="2387629" y="4771410"/>
            <a:chExt cx="272974" cy="1459690"/>
          </a:xfrm>
        </p:grpSpPr>
        <p:cxnSp>
          <p:nvCxnSpPr>
            <p:cNvPr id="23" name="Straight Connector 22">
              <a:extLst>
                <a:ext uri="{FF2B5EF4-FFF2-40B4-BE49-F238E27FC236}">
                  <a16:creationId xmlns:a16="http://schemas.microsoft.com/office/drawing/2014/main" id="{53D5BD2C-65C9-0D11-C89D-FCBD8EA1CE06}"/>
                </a:ext>
              </a:extLst>
            </p:cNvPr>
            <p:cNvCxnSpPr>
              <a:cxnSpLocks/>
            </p:cNvCxnSpPr>
            <p:nvPr/>
          </p:nvCxnSpPr>
          <p:spPr>
            <a:xfrm flipV="1">
              <a:off x="2515378" y="5059537"/>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725A691-B269-B053-9198-FCFBE3CDF21C}"/>
                </a:ext>
              </a:extLst>
            </p:cNvPr>
            <p:cNvSpPr/>
            <p:nvPr/>
          </p:nvSpPr>
          <p:spPr>
            <a:xfrm>
              <a:off x="2387629" y="4771410"/>
              <a:ext cx="272974" cy="27297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7E34A3B3-279E-3557-B492-36AF41EE2E22}"/>
              </a:ext>
            </a:extLst>
          </p:cNvPr>
          <p:cNvGrpSpPr/>
          <p:nvPr/>
        </p:nvGrpSpPr>
        <p:grpSpPr>
          <a:xfrm>
            <a:off x="980093" y="4771410"/>
            <a:ext cx="272974" cy="1459690"/>
            <a:chOff x="956830" y="4771410"/>
            <a:chExt cx="272974" cy="1459690"/>
          </a:xfrm>
        </p:grpSpPr>
        <p:cxnSp>
          <p:nvCxnSpPr>
            <p:cNvPr id="25" name="Straight Connector 24">
              <a:extLst>
                <a:ext uri="{FF2B5EF4-FFF2-40B4-BE49-F238E27FC236}">
                  <a16:creationId xmlns:a16="http://schemas.microsoft.com/office/drawing/2014/main" id="{DCC62630-7BCA-72BA-4ED1-463B1973A56C}"/>
                </a:ext>
              </a:extLst>
            </p:cNvPr>
            <p:cNvCxnSpPr>
              <a:cxnSpLocks/>
            </p:cNvCxnSpPr>
            <p:nvPr/>
          </p:nvCxnSpPr>
          <p:spPr>
            <a:xfrm flipV="1">
              <a:off x="1084579" y="5059537"/>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E92A8E2-78DF-4502-18F6-39936C34B5D2}"/>
                </a:ext>
              </a:extLst>
            </p:cNvPr>
            <p:cNvSpPr/>
            <p:nvPr/>
          </p:nvSpPr>
          <p:spPr>
            <a:xfrm>
              <a:off x="956830" y="4771410"/>
              <a:ext cx="272974" cy="27297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9A6FEBB5-7C0A-A6E1-6D0F-876207D010E9}"/>
              </a:ext>
            </a:extLst>
          </p:cNvPr>
          <p:cNvGrpSpPr/>
          <p:nvPr/>
        </p:nvGrpSpPr>
        <p:grpSpPr>
          <a:xfrm>
            <a:off x="1459203" y="4771410"/>
            <a:ext cx="272974" cy="1459690"/>
            <a:chOff x="1459203" y="4771410"/>
            <a:chExt cx="272974" cy="1459690"/>
          </a:xfrm>
        </p:grpSpPr>
        <p:cxnSp>
          <p:nvCxnSpPr>
            <p:cNvPr id="27" name="Straight Connector 26">
              <a:extLst>
                <a:ext uri="{FF2B5EF4-FFF2-40B4-BE49-F238E27FC236}">
                  <a16:creationId xmlns:a16="http://schemas.microsoft.com/office/drawing/2014/main" id="{A9F9DDE3-60D6-B1D5-892C-E5755243E710}"/>
                </a:ext>
              </a:extLst>
            </p:cNvPr>
            <p:cNvCxnSpPr>
              <a:cxnSpLocks/>
            </p:cNvCxnSpPr>
            <p:nvPr/>
          </p:nvCxnSpPr>
          <p:spPr>
            <a:xfrm flipV="1">
              <a:off x="1586952" y="5059537"/>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E3E385C-7845-1E3F-FD52-67D2169A51EF}"/>
                </a:ext>
              </a:extLst>
            </p:cNvPr>
            <p:cNvSpPr/>
            <p:nvPr/>
          </p:nvSpPr>
          <p:spPr>
            <a:xfrm>
              <a:off x="1459203" y="4771410"/>
              <a:ext cx="272974" cy="27297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CFB8AD8A-CAA7-FCDA-F345-B6E185CD9B82}"/>
              </a:ext>
            </a:extLst>
          </p:cNvPr>
          <p:cNvGrpSpPr/>
          <p:nvPr/>
        </p:nvGrpSpPr>
        <p:grpSpPr>
          <a:xfrm>
            <a:off x="1914678" y="4771409"/>
            <a:ext cx="272974" cy="1459690"/>
            <a:chOff x="1961576" y="4771409"/>
            <a:chExt cx="272974" cy="1459690"/>
          </a:xfrm>
        </p:grpSpPr>
        <p:cxnSp>
          <p:nvCxnSpPr>
            <p:cNvPr id="29" name="Straight Connector 28">
              <a:extLst>
                <a:ext uri="{FF2B5EF4-FFF2-40B4-BE49-F238E27FC236}">
                  <a16:creationId xmlns:a16="http://schemas.microsoft.com/office/drawing/2014/main" id="{A6FA57E3-302B-83D3-E866-CC11ABF153B6}"/>
                </a:ext>
              </a:extLst>
            </p:cNvPr>
            <p:cNvCxnSpPr>
              <a:cxnSpLocks/>
            </p:cNvCxnSpPr>
            <p:nvPr/>
          </p:nvCxnSpPr>
          <p:spPr>
            <a:xfrm flipV="1">
              <a:off x="2089325" y="5059536"/>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AC329B9-1278-1FE7-FF02-53D846A32655}"/>
                </a:ext>
              </a:extLst>
            </p:cNvPr>
            <p:cNvSpPr/>
            <p:nvPr/>
          </p:nvSpPr>
          <p:spPr>
            <a:xfrm>
              <a:off x="1961576" y="4771409"/>
              <a:ext cx="272974" cy="27297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FC765EB-3663-4955-3CD5-22257B3F0BDE}"/>
              </a:ext>
            </a:extLst>
          </p:cNvPr>
          <p:cNvGrpSpPr/>
          <p:nvPr/>
        </p:nvGrpSpPr>
        <p:grpSpPr>
          <a:xfrm>
            <a:off x="2872899" y="4786562"/>
            <a:ext cx="272974" cy="1459690"/>
            <a:chOff x="2804944" y="4786562"/>
            <a:chExt cx="272974" cy="1459690"/>
          </a:xfrm>
        </p:grpSpPr>
        <p:cxnSp>
          <p:nvCxnSpPr>
            <p:cNvPr id="31" name="Straight Connector 30">
              <a:extLst>
                <a:ext uri="{FF2B5EF4-FFF2-40B4-BE49-F238E27FC236}">
                  <a16:creationId xmlns:a16="http://schemas.microsoft.com/office/drawing/2014/main" id="{ED47E304-4181-4803-B870-77C12AB87E50}"/>
                </a:ext>
              </a:extLst>
            </p:cNvPr>
            <p:cNvCxnSpPr>
              <a:cxnSpLocks/>
            </p:cNvCxnSpPr>
            <p:nvPr/>
          </p:nvCxnSpPr>
          <p:spPr>
            <a:xfrm flipV="1">
              <a:off x="2932693" y="5074689"/>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7969B3-80C8-25BA-1C29-914417FCBA74}"/>
                </a:ext>
              </a:extLst>
            </p:cNvPr>
            <p:cNvSpPr/>
            <p:nvPr/>
          </p:nvSpPr>
          <p:spPr>
            <a:xfrm>
              <a:off x="2804944" y="4786562"/>
              <a:ext cx="272974" cy="27297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350A7A2-9564-F2AC-E462-030E0DBB72EB}"/>
              </a:ext>
            </a:extLst>
          </p:cNvPr>
          <p:cNvSpPr txBox="1"/>
          <p:nvPr/>
        </p:nvSpPr>
        <p:spPr>
          <a:xfrm>
            <a:off x="803540" y="4309636"/>
            <a:ext cx="6527825" cy="369332"/>
          </a:xfrm>
          <a:prstGeom prst="rect">
            <a:avLst/>
          </a:prstGeom>
          <a:noFill/>
        </p:spPr>
        <p:txBody>
          <a:bodyPr wrap="square" rtlCol="0">
            <a:spAutoFit/>
          </a:bodyPr>
          <a:lstStyle/>
          <a:p>
            <a:r>
              <a:rPr lang="en-US" b="1" dirty="0">
                <a:solidFill>
                  <a:schemeClr val="bg1"/>
                </a:solidFill>
                <a:latin typeface="+mj-lt"/>
                <a:cs typeface="Arial" panose="020B0604020202020204" pitchFamily="34" charset="0"/>
              </a:rPr>
              <a:t>Branded timeline pins</a:t>
            </a:r>
          </a:p>
        </p:txBody>
      </p:sp>
    </p:spTree>
    <p:extLst>
      <p:ext uri="{BB962C8B-B14F-4D97-AF65-F5344CB8AC3E}">
        <p14:creationId xmlns:p14="http://schemas.microsoft.com/office/powerpoint/2010/main" val="42046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8B2CC-EB2C-75FB-2B20-727BB6026E9D}"/>
              </a:ext>
            </a:extLst>
          </p:cNvPr>
          <p:cNvPicPr>
            <a:picLocks noChangeAspect="1"/>
          </p:cNvPicPr>
          <p:nvPr/>
        </p:nvPicPr>
        <p:blipFill>
          <a:blip r:embed="rId2"/>
          <a:stretch>
            <a:fillRect/>
          </a:stretch>
        </p:blipFill>
        <p:spPr>
          <a:xfrm>
            <a:off x="680484" y="997672"/>
            <a:ext cx="1280678" cy="512271"/>
          </a:xfrm>
          <a:prstGeom prst="rect">
            <a:avLst/>
          </a:prstGeom>
        </p:spPr>
      </p:pic>
      <p:pic>
        <p:nvPicPr>
          <p:cNvPr id="3" name="Picture 2">
            <a:extLst>
              <a:ext uri="{FF2B5EF4-FFF2-40B4-BE49-F238E27FC236}">
                <a16:creationId xmlns:a16="http://schemas.microsoft.com/office/drawing/2014/main" id="{2610CE88-4A51-A789-24F2-0EEF539FF7D0}"/>
              </a:ext>
            </a:extLst>
          </p:cNvPr>
          <p:cNvPicPr>
            <a:picLocks noChangeAspect="1"/>
          </p:cNvPicPr>
          <p:nvPr/>
        </p:nvPicPr>
        <p:blipFill>
          <a:blip r:embed="rId3"/>
          <a:stretch>
            <a:fillRect/>
          </a:stretch>
        </p:blipFill>
        <p:spPr>
          <a:xfrm>
            <a:off x="680484" y="1667428"/>
            <a:ext cx="1405768" cy="512271"/>
          </a:xfrm>
          <a:prstGeom prst="rect">
            <a:avLst/>
          </a:prstGeom>
        </p:spPr>
      </p:pic>
      <p:pic>
        <p:nvPicPr>
          <p:cNvPr id="4" name="Picture 3">
            <a:extLst>
              <a:ext uri="{FF2B5EF4-FFF2-40B4-BE49-F238E27FC236}">
                <a16:creationId xmlns:a16="http://schemas.microsoft.com/office/drawing/2014/main" id="{E0AFA945-BFBD-A143-E36D-04E37451CEEA}"/>
              </a:ext>
            </a:extLst>
          </p:cNvPr>
          <p:cNvPicPr>
            <a:picLocks noChangeAspect="1"/>
          </p:cNvPicPr>
          <p:nvPr/>
        </p:nvPicPr>
        <p:blipFill>
          <a:blip r:embed="rId4"/>
          <a:stretch>
            <a:fillRect/>
          </a:stretch>
        </p:blipFill>
        <p:spPr>
          <a:xfrm>
            <a:off x="680484" y="2337184"/>
            <a:ext cx="1510930" cy="393256"/>
          </a:xfrm>
          <a:prstGeom prst="rect">
            <a:avLst/>
          </a:prstGeom>
        </p:spPr>
      </p:pic>
      <p:pic>
        <p:nvPicPr>
          <p:cNvPr id="5" name="Picture 4">
            <a:extLst>
              <a:ext uri="{FF2B5EF4-FFF2-40B4-BE49-F238E27FC236}">
                <a16:creationId xmlns:a16="http://schemas.microsoft.com/office/drawing/2014/main" id="{7F1DA176-E0C8-38B5-1B7A-1104750B9998}"/>
              </a:ext>
            </a:extLst>
          </p:cNvPr>
          <p:cNvPicPr>
            <a:picLocks noChangeAspect="1"/>
          </p:cNvPicPr>
          <p:nvPr/>
        </p:nvPicPr>
        <p:blipFill>
          <a:blip r:embed="rId5"/>
          <a:stretch>
            <a:fillRect/>
          </a:stretch>
        </p:blipFill>
        <p:spPr>
          <a:xfrm>
            <a:off x="680484" y="2894204"/>
            <a:ext cx="1849652" cy="401662"/>
          </a:xfrm>
          <a:prstGeom prst="rect">
            <a:avLst/>
          </a:prstGeom>
        </p:spPr>
      </p:pic>
      <p:pic>
        <p:nvPicPr>
          <p:cNvPr id="6" name="Picture 5">
            <a:extLst>
              <a:ext uri="{FF2B5EF4-FFF2-40B4-BE49-F238E27FC236}">
                <a16:creationId xmlns:a16="http://schemas.microsoft.com/office/drawing/2014/main" id="{F153F3BC-6FDE-D153-52ED-036E25F19226}"/>
              </a:ext>
            </a:extLst>
          </p:cNvPr>
          <p:cNvPicPr>
            <a:picLocks noChangeAspect="1"/>
          </p:cNvPicPr>
          <p:nvPr/>
        </p:nvPicPr>
        <p:blipFill>
          <a:blip r:embed="rId6"/>
          <a:stretch>
            <a:fillRect/>
          </a:stretch>
        </p:blipFill>
        <p:spPr>
          <a:xfrm>
            <a:off x="680484" y="3459630"/>
            <a:ext cx="1849652" cy="377303"/>
          </a:xfrm>
          <a:prstGeom prst="rect">
            <a:avLst/>
          </a:prstGeom>
        </p:spPr>
      </p:pic>
      <p:pic>
        <p:nvPicPr>
          <p:cNvPr id="7" name="Picture 6">
            <a:extLst>
              <a:ext uri="{FF2B5EF4-FFF2-40B4-BE49-F238E27FC236}">
                <a16:creationId xmlns:a16="http://schemas.microsoft.com/office/drawing/2014/main" id="{F136D8AC-7A49-68C9-6404-24E5EFA1FFCD}"/>
              </a:ext>
            </a:extLst>
          </p:cNvPr>
          <p:cNvPicPr>
            <a:picLocks noChangeAspect="1"/>
          </p:cNvPicPr>
          <p:nvPr/>
        </p:nvPicPr>
        <p:blipFill>
          <a:blip r:embed="rId7"/>
          <a:stretch>
            <a:fillRect/>
          </a:stretch>
        </p:blipFill>
        <p:spPr>
          <a:xfrm>
            <a:off x="680484" y="4000697"/>
            <a:ext cx="1510930" cy="489541"/>
          </a:xfrm>
          <a:prstGeom prst="rect">
            <a:avLst/>
          </a:prstGeom>
        </p:spPr>
      </p:pic>
      <p:pic>
        <p:nvPicPr>
          <p:cNvPr id="8" name="Picture 7">
            <a:extLst>
              <a:ext uri="{FF2B5EF4-FFF2-40B4-BE49-F238E27FC236}">
                <a16:creationId xmlns:a16="http://schemas.microsoft.com/office/drawing/2014/main" id="{0CF233AC-5118-91A5-3698-5ABA2DCCB319}"/>
              </a:ext>
            </a:extLst>
          </p:cNvPr>
          <p:cNvPicPr>
            <a:picLocks noChangeAspect="1"/>
          </p:cNvPicPr>
          <p:nvPr/>
        </p:nvPicPr>
        <p:blipFill>
          <a:blip r:embed="rId8"/>
          <a:stretch>
            <a:fillRect/>
          </a:stretch>
        </p:blipFill>
        <p:spPr>
          <a:xfrm>
            <a:off x="680484" y="4654002"/>
            <a:ext cx="1409331" cy="489541"/>
          </a:xfrm>
          <a:prstGeom prst="rect">
            <a:avLst/>
          </a:prstGeom>
        </p:spPr>
      </p:pic>
      <p:pic>
        <p:nvPicPr>
          <p:cNvPr id="9" name="Picture 8">
            <a:extLst>
              <a:ext uri="{FF2B5EF4-FFF2-40B4-BE49-F238E27FC236}">
                <a16:creationId xmlns:a16="http://schemas.microsoft.com/office/drawing/2014/main" id="{B5F13DAA-9190-43FB-9271-22829F743E01}"/>
              </a:ext>
            </a:extLst>
          </p:cNvPr>
          <p:cNvPicPr>
            <a:picLocks noChangeAspect="1"/>
          </p:cNvPicPr>
          <p:nvPr/>
        </p:nvPicPr>
        <p:blipFill>
          <a:blip r:embed="rId9"/>
          <a:stretch>
            <a:fillRect/>
          </a:stretch>
        </p:blipFill>
        <p:spPr>
          <a:xfrm>
            <a:off x="676921" y="5307307"/>
            <a:ext cx="1162111" cy="785653"/>
          </a:xfrm>
          <a:prstGeom prst="rect">
            <a:avLst/>
          </a:prstGeom>
        </p:spPr>
      </p:pic>
      <p:pic>
        <p:nvPicPr>
          <p:cNvPr id="10" name="Picture 9">
            <a:extLst>
              <a:ext uri="{FF2B5EF4-FFF2-40B4-BE49-F238E27FC236}">
                <a16:creationId xmlns:a16="http://schemas.microsoft.com/office/drawing/2014/main" id="{29E958E5-7743-A7C5-0233-DC0BBB97DC21}"/>
              </a:ext>
            </a:extLst>
          </p:cNvPr>
          <p:cNvPicPr>
            <a:picLocks noChangeAspect="1"/>
          </p:cNvPicPr>
          <p:nvPr/>
        </p:nvPicPr>
        <p:blipFill>
          <a:blip r:embed="rId10"/>
          <a:stretch>
            <a:fillRect/>
          </a:stretch>
        </p:blipFill>
        <p:spPr>
          <a:xfrm>
            <a:off x="3485287" y="1722860"/>
            <a:ext cx="1669742" cy="632159"/>
          </a:xfrm>
          <a:prstGeom prst="rect">
            <a:avLst/>
          </a:prstGeom>
        </p:spPr>
      </p:pic>
      <p:pic>
        <p:nvPicPr>
          <p:cNvPr id="11" name="Picture 10">
            <a:extLst>
              <a:ext uri="{FF2B5EF4-FFF2-40B4-BE49-F238E27FC236}">
                <a16:creationId xmlns:a16="http://schemas.microsoft.com/office/drawing/2014/main" id="{41B14A4E-AF6B-CCC0-DBD5-46370546DD28}"/>
              </a:ext>
            </a:extLst>
          </p:cNvPr>
          <p:cNvPicPr>
            <a:picLocks noChangeAspect="1"/>
          </p:cNvPicPr>
          <p:nvPr/>
        </p:nvPicPr>
        <p:blipFill>
          <a:blip r:embed="rId11"/>
          <a:stretch>
            <a:fillRect/>
          </a:stretch>
        </p:blipFill>
        <p:spPr>
          <a:xfrm>
            <a:off x="3485287" y="2358714"/>
            <a:ext cx="1382911" cy="947178"/>
          </a:xfrm>
          <a:prstGeom prst="rect">
            <a:avLst/>
          </a:prstGeom>
        </p:spPr>
      </p:pic>
      <p:pic>
        <p:nvPicPr>
          <p:cNvPr id="12" name="Picture 11">
            <a:extLst>
              <a:ext uri="{FF2B5EF4-FFF2-40B4-BE49-F238E27FC236}">
                <a16:creationId xmlns:a16="http://schemas.microsoft.com/office/drawing/2014/main" id="{1C1FEB54-4005-9B4F-7DD8-A056843A4F4D}"/>
              </a:ext>
            </a:extLst>
          </p:cNvPr>
          <p:cNvPicPr>
            <a:picLocks noChangeAspect="1"/>
          </p:cNvPicPr>
          <p:nvPr/>
        </p:nvPicPr>
        <p:blipFill>
          <a:blip r:embed="rId12"/>
          <a:stretch>
            <a:fillRect/>
          </a:stretch>
        </p:blipFill>
        <p:spPr>
          <a:xfrm>
            <a:off x="3485287" y="3459630"/>
            <a:ext cx="1730638" cy="622103"/>
          </a:xfrm>
          <a:prstGeom prst="rect">
            <a:avLst/>
          </a:prstGeom>
        </p:spPr>
      </p:pic>
      <p:pic>
        <p:nvPicPr>
          <p:cNvPr id="13" name="Picture 12">
            <a:extLst>
              <a:ext uri="{FF2B5EF4-FFF2-40B4-BE49-F238E27FC236}">
                <a16:creationId xmlns:a16="http://schemas.microsoft.com/office/drawing/2014/main" id="{FDCA99D3-DB7E-C066-F314-8162A51BF2CE}"/>
              </a:ext>
            </a:extLst>
          </p:cNvPr>
          <p:cNvPicPr>
            <a:picLocks noChangeAspect="1"/>
          </p:cNvPicPr>
          <p:nvPr/>
        </p:nvPicPr>
        <p:blipFill>
          <a:blip r:embed="rId13"/>
          <a:stretch>
            <a:fillRect/>
          </a:stretch>
        </p:blipFill>
        <p:spPr>
          <a:xfrm>
            <a:off x="3485287" y="937727"/>
            <a:ext cx="1807326" cy="632159"/>
          </a:xfrm>
          <a:prstGeom prst="rect">
            <a:avLst/>
          </a:prstGeom>
        </p:spPr>
      </p:pic>
      <p:pic>
        <p:nvPicPr>
          <p:cNvPr id="14" name="Picture 13">
            <a:extLst>
              <a:ext uri="{FF2B5EF4-FFF2-40B4-BE49-F238E27FC236}">
                <a16:creationId xmlns:a16="http://schemas.microsoft.com/office/drawing/2014/main" id="{E8C4AEAA-9C44-C8FF-12B8-F62CD214539B}"/>
              </a:ext>
            </a:extLst>
          </p:cNvPr>
          <p:cNvPicPr>
            <a:picLocks noChangeAspect="1"/>
          </p:cNvPicPr>
          <p:nvPr/>
        </p:nvPicPr>
        <p:blipFill>
          <a:blip r:embed="rId14"/>
          <a:stretch>
            <a:fillRect/>
          </a:stretch>
        </p:blipFill>
        <p:spPr>
          <a:xfrm>
            <a:off x="3485287" y="4235471"/>
            <a:ext cx="1113346" cy="767825"/>
          </a:xfrm>
          <a:prstGeom prst="rect">
            <a:avLst/>
          </a:prstGeom>
        </p:spPr>
      </p:pic>
      <p:pic>
        <p:nvPicPr>
          <p:cNvPr id="15" name="Picture 14">
            <a:extLst>
              <a:ext uri="{FF2B5EF4-FFF2-40B4-BE49-F238E27FC236}">
                <a16:creationId xmlns:a16="http://schemas.microsoft.com/office/drawing/2014/main" id="{D510DC62-2683-FBCE-3621-71852D808B23}"/>
              </a:ext>
            </a:extLst>
          </p:cNvPr>
          <p:cNvPicPr>
            <a:picLocks noChangeAspect="1"/>
          </p:cNvPicPr>
          <p:nvPr/>
        </p:nvPicPr>
        <p:blipFill>
          <a:blip r:embed="rId15"/>
          <a:stretch>
            <a:fillRect/>
          </a:stretch>
        </p:blipFill>
        <p:spPr>
          <a:xfrm>
            <a:off x="3485288" y="5063040"/>
            <a:ext cx="1806172" cy="632160"/>
          </a:xfrm>
          <a:prstGeom prst="rect">
            <a:avLst/>
          </a:prstGeom>
        </p:spPr>
      </p:pic>
      <p:pic>
        <p:nvPicPr>
          <p:cNvPr id="16" name="Picture 15">
            <a:extLst>
              <a:ext uri="{FF2B5EF4-FFF2-40B4-BE49-F238E27FC236}">
                <a16:creationId xmlns:a16="http://schemas.microsoft.com/office/drawing/2014/main" id="{58EBC76D-5A16-7436-BCCF-A523F1C3F351}"/>
              </a:ext>
            </a:extLst>
          </p:cNvPr>
          <p:cNvPicPr>
            <a:picLocks noChangeAspect="1"/>
          </p:cNvPicPr>
          <p:nvPr/>
        </p:nvPicPr>
        <p:blipFill>
          <a:blip r:embed="rId16"/>
          <a:stretch>
            <a:fillRect/>
          </a:stretch>
        </p:blipFill>
        <p:spPr>
          <a:xfrm>
            <a:off x="3485286" y="5848172"/>
            <a:ext cx="1419103" cy="337037"/>
          </a:xfrm>
          <a:prstGeom prst="rect">
            <a:avLst/>
          </a:prstGeom>
        </p:spPr>
      </p:pic>
      <p:pic>
        <p:nvPicPr>
          <p:cNvPr id="17" name="Picture 16">
            <a:extLst>
              <a:ext uri="{FF2B5EF4-FFF2-40B4-BE49-F238E27FC236}">
                <a16:creationId xmlns:a16="http://schemas.microsoft.com/office/drawing/2014/main" id="{15D73789-0BEE-DD42-10C8-18FE13A0F791}"/>
              </a:ext>
            </a:extLst>
          </p:cNvPr>
          <p:cNvPicPr>
            <a:picLocks noChangeAspect="1"/>
          </p:cNvPicPr>
          <p:nvPr/>
        </p:nvPicPr>
        <p:blipFill>
          <a:blip r:embed="rId17"/>
          <a:stretch>
            <a:fillRect/>
          </a:stretch>
        </p:blipFill>
        <p:spPr>
          <a:xfrm>
            <a:off x="6096000" y="1174595"/>
            <a:ext cx="1614857" cy="269143"/>
          </a:xfrm>
          <a:prstGeom prst="rect">
            <a:avLst/>
          </a:prstGeom>
        </p:spPr>
      </p:pic>
      <p:pic>
        <p:nvPicPr>
          <p:cNvPr id="18" name="Picture 17">
            <a:extLst>
              <a:ext uri="{FF2B5EF4-FFF2-40B4-BE49-F238E27FC236}">
                <a16:creationId xmlns:a16="http://schemas.microsoft.com/office/drawing/2014/main" id="{CA7CFF43-BE60-AD59-5A39-8820AECD7C68}"/>
              </a:ext>
            </a:extLst>
          </p:cNvPr>
          <p:cNvPicPr>
            <a:picLocks noChangeAspect="1"/>
          </p:cNvPicPr>
          <p:nvPr/>
        </p:nvPicPr>
        <p:blipFill>
          <a:blip r:embed="rId18"/>
          <a:stretch>
            <a:fillRect/>
          </a:stretch>
        </p:blipFill>
        <p:spPr>
          <a:xfrm>
            <a:off x="6096000" y="1618447"/>
            <a:ext cx="2040107" cy="516827"/>
          </a:xfrm>
          <a:prstGeom prst="rect">
            <a:avLst/>
          </a:prstGeom>
        </p:spPr>
      </p:pic>
      <p:pic>
        <p:nvPicPr>
          <p:cNvPr id="19" name="Picture 18">
            <a:extLst>
              <a:ext uri="{FF2B5EF4-FFF2-40B4-BE49-F238E27FC236}">
                <a16:creationId xmlns:a16="http://schemas.microsoft.com/office/drawing/2014/main" id="{819C34C2-2D4A-8B24-D7B5-5004D724FCBB}"/>
              </a:ext>
            </a:extLst>
          </p:cNvPr>
          <p:cNvPicPr>
            <a:picLocks noChangeAspect="1"/>
          </p:cNvPicPr>
          <p:nvPr/>
        </p:nvPicPr>
        <p:blipFill>
          <a:blip r:embed="rId19"/>
          <a:stretch>
            <a:fillRect/>
          </a:stretch>
        </p:blipFill>
        <p:spPr>
          <a:xfrm>
            <a:off x="6096000" y="2309983"/>
            <a:ext cx="1382911" cy="634363"/>
          </a:xfrm>
          <a:prstGeom prst="rect">
            <a:avLst/>
          </a:prstGeom>
        </p:spPr>
      </p:pic>
      <p:pic>
        <p:nvPicPr>
          <p:cNvPr id="20" name="Picture 19">
            <a:extLst>
              <a:ext uri="{FF2B5EF4-FFF2-40B4-BE49-F238E27FC236}">
                <a16:creationId xmlns:a16="http://schemas.microsoft.com/office/drawing/2014/main" id="{B0DB852E-9BCC-955A-8B59-2C32618C997B}"/>
              </a:ext>
            </a:extLst>
          </p:cNvPr>
          <p:cNvPicPr>
            <a:picLocks noChangeAspect="1"/>
          </p:cNvPicPr>
          <p:nvPr/>
        </p:nvPicPr>
        <p:blipFill>
          <a:blip r:embed="rId20"/>
          <a:stretch>
            <a:fillRect/>
          </a:stretch>
        </p:blipFill>
        <p:spPr>
          <a:xfrm>
            <a:off x="6088566" y="3959570"/>
            <a:ext cx="1419103" cy="605086"/>
          </a:xfrm>
          <a:prstGeom prst="rect">
            <a:avLst/>
          </a:prstGeom>
        </p:spPr>
      </p:pic>
      <p:pic>
        <p:nvPicPr>
          <p:cNvPr id="21" name="Picture 20">
            <a:extLst>
              <a:ext uri="{FF2B5EF4-FFF2-40B4-BE49-F238E27FC236}">
                <a16:creationId xmlns:a16="http://schemas.microsoft.com/office/drawing/2014/main" id="{FCC0E0CC-C096-4BCB-6B16-1889FCD4CA8A}"/>
              </a:ext>
            </a:extLst>
          </p:cNvPr>
          <p:cNvPicPr>
            <a:picLocks noChangeAspect="1"/>
          </p:cNvPicPr>
          <p:nvPr/>
        </p:nvPicPr>
        <p:blipFill>
          <a:blip r:embed="rId21"/>
          <a:stretch>
            <a:fillRect/>
          </a:stretch>
        </p:blipFill>
        <p:spPr>
          <a:xfrm>
            <a:off x="6088566" y="4739365"/>
            <a:ext cx="1849652" cy="611548"/>
          </a:xfrm>
          <a:prstGeom prst="rect">
            <a:avLst/>
          </a:prstGeom>
        </p:spPr>
      </p:pic>
      <p:pic>
        <p:nvPicPr>
          <p:cNvPr id="22" name="Picture 21">
            <a:extLst>
              <a:ext uri="{FF2B5EF4-FFF2-40B4-BE49-F238E27FC236}">
                <a16:creationId xmlns:a16="http://schemas.microsoft.com/office/drawing/2014/main" id="{F5552CF9-20C9-DB74-8E02-425AA9FAE9AF}"/>
              </a:ext>
            </a:extLst>
          </p:cNvPr>
          <p:cNvPicPr>
            <a:picLocks noChangeAspect="1"/>
          </p:cNvPicPr>
          <p:nvPr/>
        </p:nvPicPr>
        <p:blipFill>
          <a:blip r:embed="rId22"/>
          <a:stretch>
            <a:fillRect/>
          </a:stretch>
        </p:blipFill>
        <p:spPr>
          <a:xfrm>
            <a:off x="6088566" y="5525622"/>
            <a:ext cx="820762" cy="611548"/>
          </a:xfrm>
          <a:prstGeom prst="rect">
            <a:avLst/>
          </a:prstGeom>
        </p:spPr>
      </p:pic>
      <p:pic>
        <p:nvPicPr>
          <p:cNvPr id="23" name="Picture 22">
            <a:extLst>
              <a:ext uri="{FF2B5EF4-FFF2-40B4-BE49-F238E27FC236}">
                <a16:creationId xmlns:a16="http://schemas.microsoft.com/office/drawing/2014/main" id="{9E86D0DC-352B-27C2-1FBC-7812AE3835F0}"/>
              </a:ext>
            </a:extLst>
          </p:cNvPr>
          <p:cNvPicPr>
            <a:picLocks noChangeAspect="1"/>
          </p:cNvPicPr>
          <p:nvPr/>
        </p:nvPicPr>
        <p:blipFill>
          <a:blip r:embed="rId23"/>
          <a:stretch>
            <a:fillRect/>
          </a:stretch>
        </p:blipFill>
        <p:spPr>
          <a:xfrm>
            <a:off x="8864291" y="893110"/>
            <a:ext cx="1030559" cy="721391"/>
          </a:xfrm>
          <a:prstGeom prst="rect">
            <a:avLst/>
          </a:prstGeom>
        </p:spPr>
      </p:pic>
      <p:pic>
        <p:nvPicPr>
          <p:cNvPr id="24" name="Picture 23">
            <a:extLst>
              <a:ext uri="{FF2B5EF4-FFF2-40B4-BE49-F238E27FC236}">
                <a16:creationId xmlns:a16="http://schemas.microsoft.com/office/drawing/2014/main" id="{2A8EBB87-1560-D435-1E8A-2C2E8C431597}"/>
              </a:ext>
            </a:extLst>
          </p:cNvPr>
          <p:cNvPicPr>
            <a:picLocks noChangeAspect="1"/>
          </p:cNvPicPr>
          <p:nvPr/>
        </p:nvPicPr>
        <p:blipFill>
          <a:blip r:embed="rId24"/>
          <a:stretch>
            <a:fillRect/>
          </a:stretch>
        </p:blipFill>
        <p:spPr>
          <a:xfrm>
            <a:off x="8864291" y="1722860"/>
            <a:ext cx="1382911" cy="549882"/>
          </a:xfrm>
          <a:prstGeom prst="rect">
            <a:avLst/>
          </a:prstGeom>
        </p:spPr>
      </p:pic>
      <p:pic>
        <p:nvPicPr>
          <p:cNvPr id="25" name="Picture 24">
            <a:extLst>
              <a:ext uri="{FF2B5EF4-FFF2-40B4-BE49-F238E27FC236}">
                <a16:creationId xmlns:a16="http://schemas.microsoft.com/office/drawing/2014/main" id="{46AE7BDD-A923-0F79-0B35-E46D8C740B1D}"/>
              </a:ext>
            </a:extLst>
          </p:cNvPr>
          <p:cNvPicPr>
            <a:picLocks noChangeAspect="1"/>
          </p:cNvPicPr>
          <p:nvPr/>
        </p:nvPicPr>
        <p:blipFill>
          <a:blip r:embed="rId25"/>
          <a:stretch>
            <a:fillRect/>
          </a:stretch>
        </p:blipFill>
        <p:spPr>
          <a:xfrm>
            <a:off x="8864291" y="2419553"/>
            <a:ext cx="634363" cy="634363"/>
          </a:xfrm>
          <a:prstGeom prst="rect">
            <a:avLst/>
          </a:prstGeom>
        </p:spPr>
      </p:pic>
      <p:pic>
        <p:nvPicPr>
          <p:cNvPr id="26" name="Picture 25">
            <a:extLst>
              <a:ext uri="{FF2B5EF4-FFF2-40B4-BE49-F238E27FC236}">
                <a16:creationId xmlns:a16="http://schemas.microsoft.com/office/drawing/2014/main" id="{EFC8757F-AE38-80DD-C3BA-1C5880B88E1B}"/>
              </a:ext>
            </a:extLst>
          </p:cNvPr>
          <p:cNvPicPr>
            <a:picLocks noChangeAspect="1"/>
          </p:cNvPicPr>
          <p:nvPr/>
        </p:nvPicPr>
        <p:blipFill>
          <a:blip r:embed="rId26"/>
          <a:stretch>
            <a:fillRect/>
          </a:stretch>
        </p:blipFill>
        <p:spPr>
          <a:xfrm>
            <a:off x="6088566" y="3118717"/>
            <a:ext cx="1122255" cy="664056"/>
          </a:xfrm>
          <a:prstGeom prst="rect">
            <a:avLst/>
          </a:prstGeom>
        </p:spPr>
      </p:pic>
      <p:pic>
        <p:nvPicPr>
          <p:cNvPr id="27" name="Picture 26">
            <a:extLst>
              <a:ext uri="{FF2B5EF4-FFF2-40B4-BE49-F238E27FC236}">
                <a16:creationId xmlns:a16="http://schemas.microsoft.com/office/drawing/2014/main" id="{799771D5-6E1B-36FF-6EC8-FDF1B7E52A33}"/>
              </a:ext>
            </a:extLst>
          </p:cNvPr>
          <p:cNvPicPr>
            <a:picLocks noChangeAspect="1"/>
          </p:cNvPicPr>
          <p:nvPr/>
        </p:nvPicPr>
        <p:blipFill>
          <a:blip r:embed="rId27"/>
          <a:stretch>
            <a:fillRect/>
          </a:stretch>
        </p:blipFill>
        <p:spPr>
          <a:xfrm>
            <a:off x="8904405" y="3780758"/>
            <a:ext cx="1915221" cy="439658"/>
          </a:xfrm>
          <a:prstGeom prst="rect">
            <a:avLst/>
          </a:prstGeom>
        </p:spPr>
      </p:pic>
      <p:pic>
        <p:nvPicPr>
          <p:cNvPr id="28" name="Picture 27">
            <a:extLst>
              <a:ext uri="{FF2B5EF4-FFF2-40B4-BE49-F238E27FC236}">
                <a16:creationId xmlns:a16="http://schemas.microsoft.com/office/drawing/2014/main" id="{F6B6F20F-2CBE-178B-6F80-229DFD403A72}"/>
              </a:ext>
            </a:extLst>
          </p:cNvPr>
          <p:cNvPicPr>
            <a:picLocks noChangeAspect="1"/>
          </p:cNvPicPr>
          <p:nvPr/>
        </p:nvPicPr>
        <p:blipFill>
          <a:blip r:embed="rId28"/>
          <a:stretch>
            <a:fillRect/>
          </a:stretch>
        </p:blipFill>
        <p:spPr>
          <a:xfrm>
            <a:off x="8904406" y="4369335"/>
            <a:ext cx="1382911" cy="397073"/>
          </a:xfrm>
          <a:prstGeom prst="rect">
            <a:avLst/>
          </a:prstGeom>
        </p:spPr>
      </p:pic>
      <p:pic>
        <p:nvPicPr>
          <p:cNvPr id="29" name="Picture 28">
            <a:extLst>
              <a:ext uri="{FF2B5EF4-FFF2-40B4-BE49-F238E27FC236}">
                <a16:creationId xmlns:a16="http://schemas.microsoft.com/office/drawing/2014/main" id="{33017E02-1178-1B03-EF72-0BDF030D8576}"/>
              </a:ext>
            </a:extLst>
          </p:cNvPr>
          <p:cNvPicPr>
            <a:picLocks noChangeAspect="1"/>
          </p:cNvPicPr>
          <p:nvPr/>
        </p:nvPicPr>
        <p:blipFill>
          <a:blip r:embed="rId29"/>
          <a:stretch>
            <a:fillRect/>
          </a:stretch>
        </p:blipFill>
        <p:spPr>
          <a:xfrm>
            <a:off x="8810859" y="5263081"/>
            <a:ext cx="1394969" cy="882453"/>
          </a:xfrm>
          <a:prstGeom prst="rect">
            <a:avLst/>
          </a:prstGeom>
        </p:spPr>
      </p:pic>
      <p:sp>
        <p:nvSpPr>
          <p:cNvPr id="30" name="TextBox 29">
            <a:extLst>
              <a:ext uri="{FF2B5EF4-FFF2-40B4-BE49-F238E27FC236}">
                <a16:creationId xmlns:a16="http://schemas.microsoft.com/office/drawing/2014/main" id="{6C50FF31-87BC-FB06-37B4-E23DD6CDE121}"/>
              </a:ext>
            </a:extLst>
          </p:cNvPr>
          <p:cNvSpPr txBox="1"/>
          <p:nvPr/>
        </p:nvSpPr>
        <p:spPr>
          <a:xfrm>
            <a:off x="622017" y="434140"/>
            <a:ext cx="6527825" cy="369332"/>
          </a:xfrm>
          <a:prstGeom prst="rect">
            <a:avLst/>
          </a:prstGeom>
          <a:noFill/>
        </p:spPr>
        <p:txBody>
          <a:bodyPr wrap="square" rtlCol="0">
            <a:spAutoFit/>
          </a:bodyPr>
          <a:lstStyle/>
          <a:p>
            <a:r>
              <a:rPr lang="en-US" b="1" dirty="0">
                <a:latin typeface="+mj-lt"/>
                <a:cs typeface="Arial" panose="020B0604020202020204" pitchFamily="34" charset="0"/>
              </a:rPr>
              <a:t>High-quality customer logos – scale as needed</a:t>
            </a:r>
          </a:p>
        </p:txBody>
      </p:sp>
    </p:spTree>
    <p:extLst>
      <p:ext uri="{BB962C8B-B14F-4D97-AF65-F5344CB8AC3E}">
        <p14:creationId xmlns:p14="http://schemas.microsoft.com/office/powerpoint/2010/main" val="69208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F1F0FA88-99BB-1404-F8A1-5DD82A55E880}"/>
              </a:ext>
            </a:extLst>
          </p:cNvPr>
          <p:cNvSpPr txBox="1"/>
          <p:nvPr/>
        </p:nvSpPr>
        <p:spPr>
          <a:xfrm>
            <a:off x="680484" y="372140"/>
            <a:ext cx="33917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Table Accent Borders</a:t>
            </a:r>
          </a:p>
        </p:txBody>
      </p:sp>
      <p:sp>
        <p:nvSpPr>
          <p:cNvPr id="32" name="TextBox 31">
            <a:extLst>
              <a:ext uri="{FF2B5EF4-FFF2-40B4-BE49-F238E27FC236}">
                <a16:creationId xmlns:a16="http://schemas.microsoft.com/office/drawing/2014/main" id="{7F7CB458-EEA2-4DC7-EBE0-9942CFBEEBE9}"/>
              </a:ext>
            </a:extLst>
          </p:cNvPr>
          <p:cNvSpPr txBox="1"/>
          <p:nvPr/>
        </p:nvSpPr>
        <p:spPr>
          <a:xfrm>
            <a:off x="680484" y="1668199"/>
            <a:ext cx="33917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Containers (4 columns)</a:t>
            </a:r>
          </a:p>
        </p:txBody>
      </p:sp>
      <p:pic>
        <p:nvPicPr>
          <p:cNvPr id="37" name="Picture 36">
            <a:extLst>
              <a:ext uri="{FF2B5EF4-FFF2-40B4-BE49-F238E27FC236}">
                <a16:creationId xmlns:a16="http://schemas.microsoft.com/office/drawing/2014/main" id="{92E48725-44E7-8759-20C7-C6B10E990AFD}"/>
              </a:ext>
            </a:extLst>
          </p:cNvPr>
          <p:cNvPicPr>
            <a:picLocks noChangeAspect="1"/>
          </p:cNvPicPr>
          <p:nvPr/>
        </p:nvPicPr>
        <p:blipFill>
          <a:blip r:embed="rId2"/>
          <a:stretch>
            <a:fillRect/>
          </a:stretch>
        </p:blipFill>
        <p:spPr>
          <a:xfrm>
            <a:off x="881653" y="1204161"/>
            <a:ext cx="10443684" cy="215923"/>
          </a:xfrm>
          <a:prstGeom prst="rect">
            <a:avLst/>
          </a:prstGeom>
        </p:spPr>
      </p:pic>
      <p:pic>
        <p:nvPicPr>
          <p:cNvPr id="38" name="Picture 37">
            <a:extLst>
              <a:ext uri="{FF2B5EF4-FFF2-40B4-BE49-F238E27FC236}">
                <a16:creationId xmlns:a16="http://schemas.microsoft.com/office/drawing/2014/main" id="{CE85BD01-AB22-5146-CD37-3178220147D6}"/>
              </a:ext>
            </a:extLst>
          </p:cNvPr>
          <p:cNvPicPr>
            <a:picLocks noChangeAspect="1"/>
          </p:cNvPicPr>
          <p:nvPr/>
        </p:nvPicPr>
        <p:blipFill>
          <a:blip r:embed="rId3"/>
          <a:stretch>
            <a:fillRect/>
          </a:stretch>
        </p:blipFill>
        <p:spPr>
          <a:xfrm>
            <a:off x="881653" y="938421"/>
            <a:ext cx="10443684" cy="107961"/>
          </a:xfrm>
          <a:prstGeom prst="rect">
            <a:avLst/>
          </a:prstGeom>
        </p:spPr>
      </p:pic>
      <p:sp>
        <p:nvSpPr>
          <p:cNvPr id="39" name="TextBox 38">
            <a:extLst>
              <a:ext uri="{FF2B5EF4-FFF2-40B4-BE49-F238E27FC236}">
                <a16:creationId xmlns:a16="http://schemas.microsoft.com/office/drawing/2014/main" id="{CC832705-6BB6-CAF5-B4E2-D2F9AEBAD7B1}"/>
              </a:ext>
            </a:extLst>
          </p:cNvPr>
          <p:cNvSpPr txBox="1"/>
          <p:nvPr/>
        </p:nvSpPr>
        <p:spPr>
          <a:xfrm>
            <a:off x="10013175" y="616442"/>
            <a:ext cx="1297172" cy="369332"/>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TOP</a:t>
            </a:r>
          </a:p>
        </p:txBody>
      </p:sp>
      <p:sp>
        <p:nvSpPr>
          <p:cNvPr id="40" name="TextBox 39">
            <a:extLst>
              <a:ext uri="{FF2B5EF4-FFF2-40B4-BE49-F238E27FC236}">
                <a16:creationId xmlns:a16="http://schemas.microsoft.com/office/drawing/2014/main" id="{68C87B6F-9989-F54F-EEBA-6B85DB61B59C}"/>
              </a:ext>
            </a:extLst>
          </p:cNvPr>
          <p:cNvSpPr txBox="1"/>
          <p:nvPr/>
        </p:nvSpPr>
        <p:spPr>
          <a:xfrm>
            <a:off x="10013175" y="1419310"/>
            <a:ext cx="1297172" cy="369332"/>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BOTTOM</a:t>
            </a:r>
          </a:p>
        </p:txBody>
      </p:sp>
      <p:pic>
        <p:nvPicPr>
          <p:cNvPr id="48" name="Picture 47" descr="A black and yellow rectangle with a black background&#10;&#10;Description automatically generated">
            <a:extLst>
              <a:ext uri="{FF2B5EF4-FFF2-40B4-BE49-F238E27FC236}">
                <a16:creationId xmlns:a16="http://schemas.microsoft.com/office/drawing/2014/main" id="{A2C3F563-C946-8266-EB6F-88BCEA827D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4143" y="2145827"/>
            <a:ext cx="2489193" cy="4410508"/>
          </a:xfrm>
          <a:prstGeom prst="rect">
            <a:avLst/>
          </a:prstGeom>
        </p:spPr>
      </p:pic>
      <p:pic>
        <p:nvPicPr>
          <p:cNvPr id="50" name="Picture 49" descr="A black screen with blue border&#10;&#10;Description automatically generated">
            <a:extLst>
              <a:ext uri="{FF2B5EF4-FFF2-40B4-BE49-F238E27FC236}">
                <a16:creationId xmlns:a16="http://schemas.microsoft.com/office/drawing/2014/main" id="{6D5ADA31-05C0-DC4C-FC8F-E8000B95F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301" y="2145827"/>
            <a:ext cx="2489193" cy="4410508"/>
          </a:xfrm>
          <a:prstGeom prst="rect">
            <a:avLst/>
          </a:prstGeom>
        </p:spPr>
      </p:pic>
      <p:pic>
        <p:nvPicPr>
          <p:cNvPr id="52" name="Picture 51" descr="A black and orange rectangle&#10;&#10;Description automatically generated">
            <a:extLst>
              <a:ext uri="{FF2B5EF4-FFF2-40B4-BE49-F238E27FC236}">
                <a16:creationId xmlns:a16="http://schemas.microsoft.com/office/drawing/2014/main" id="{66209DF8-81A5-B247-6344-6613A7B382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2915" y="2145827"/>
            <a:ext cx="2489193" cy="4410508"/>
          </a:xfrm>
          <a:prstGeom prst="rect">
            <a:avLst/>
          </a:prstGeom>
        </p:spPr>
      </p:pic>
      <p:pic>
        <p:nvPicPr>
          <p:cNvPr id="54" name="Picture 53" descr="A black screen with green lines&#10;&#10;Description automatically generated">
            <a:extLst>
              <a:ext uri="{FF2B5EF4-FFF2-40B4-BE49-F238E27FC236}">
                <a16:creationId xmlns:a16="http://schemas.microsoft.com/office/drawing/2014/main" id="{55B52F48-BB23-2A0E-2E0E-5AEACE96B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8529" y="2145827"/>
            <a:ext cx="2489193" cy="4410508"/>
          </a:xfrm>
          <a:prstGeom prst="rect">
            <a:avLst/>
          </a:prstGeom>
        </p:spPr>
      </p:pic>
    </p:spTree>
    <p:extLst>
      <p:ext uri="{BB962C8B-B14F-4D97-AF65-F5344CB8AC3E}">
        <p14:creationId xmlns:p14="http://schemas.microsoft.com/office/powerpoint/2010/main" val="201530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F7CB458-EEA2-4DC7-EBE0-9942CFBEEBE9}"/>
              </a:ext>
            </a:extLst>
          </p:cNvPr>
          <p:cNvSpPr txBox="1"/>
          <p:nvPr/>
        </p:nvSpPr>
        <p:spPr>
          <a:xfrm>
            <a:off x="680484" y="1046030"/>
            <a:ext cx="33917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Containers (3 columns)</a:t>
            </a:r>
          </a:p>
        </p:txBody>
      </p:sp>
      <p:pic>
        <p:nvPicPr>
          <p:cNvPr id="3" name="Picture 2" descr="A screen shot of a cell phone&#10;&#10;Description automatically generated">
            <a:extLst>
              <a:ext uri="{FF2B5EF4-FFF2-40B4-BE49-F238E27FC236}">
                <a16:creationId xmlns:a16="http://schemas.microsoft.com/office/drawing/2014/main" id="{8D63603C-AAF3-D917-1883-B2C3EF8A2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2389" y="1511577"/>
            <a:ext cx="3359936" cy="4410508"/>
          </a:xfrm>
          <a:prstGeom prst="rect">
            <a:avLst/>
          </a:prstGeom>
        </p:spPr>
      </p:pic>
      <p:pic>
        <p:nvPicPr>
          <p:cNvPr id="5" name="Picture 4" descr="A screen shot of a cell phone&#10;&#10;Description automatically generated">
            <a:extLst>
              <a:ext uri="{FF2B5EF4-FFF2-40B4-BE49-F238E27FC236}">
                <a16:creationId xmlns:a16="http://schemas.microsoft.com/office/drawing/2014/main" id="{8A223D0B-69F1-2F76-FE64-B0DE96131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75" y="1504805"/>
            <a:ext cx="3359936" cy="4410508"/>
          </a:xfrm>
          <a:prstGeom prst="rect">
            <a:avLst/>
          </a:prstGeom>
        </p:spPr>
      </p:pic>
      <p:pic>
        <p:nvPicPr>
          <p:cNvPr id="7" name="Picture 6" descr="A black and orange rectangle with a black background&#10;&#10;Description automatically generated">
            <a:extLst>
              <a:ext uri="{FF2B5EF4-FFF2-40B4-BE49-F238E27FC236}">
                <a16:creationId xmlns:a16="http://schemas.microsoft.com/office/drawing/2014/main" id="{FB850E72-DC2B-6180-2147-52D2496813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032" y="1511577"/>
            <a:ext cx="3359936" cy="4410508"/>
          </a:xfrm>
          <a:prstGeom prst="rect">
            <a:avLst/>
          </a:prstGeom>
        </p:spPr>
      </p:pic>
    </p:spTree>
    <p:extLst>
      <p:ext uri="{BB962C8B-B14F-4D97-AF65-F5344CB8AC3E}">
        <p14:creationId xmlns:p14="http://schemas.microsoft.com/office/powerpoint/2010/main" val="157207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F7CB458-EEA2-4DC7-EBE0-9942CFBEEBE9}"/>
              </a:ext>
            </a:extLst>
          </p:cNvPr>
          <p:cNvSpPr txBox="1"/>
          <p:nvPr/>
        </p:nvSpPr>
        <p:spPr>
          <a:xfrm>
            <a:off x="680484" y="1046030"/>
            <a:ext cx="33917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Editable table</a:t>
            </a:r>
          </a:p>
        </p:txBody>
      </p:sp>
      <p:graphicFrame>
        <p:nvGraphicFramePr>
          <p:cNvPr id="9" name="Table 3">
            <a:extLst>
              <a:ext uri="{FF2B5EF4-FFF2-40B4-BE49-F238E27FC236}">
                <a16:creationId xmlns:a16="http://schemas.microsoft.com/office/drawing/2014/main" id="{D96597C3-7703-5FA7-19D0-787A74FF2E8C}"/>
              </a:ext>
            </a:extLst>
          </p:cNvPr>
          <p:cNvGraphicFramePr>
            <a:graphicFrameLocks noGrp="1"/>
          </p:cNvGraphicFramePr>
          <p:nvPr>
            <p:extLst>
              <p:ext uri="{D42A27DB-BD31-4B8C-83A1-F6EECF244321}">
                <p14:modId xmlns:p14="http://schemas.microsoft.com/office/powerpoint/2010/main" val="1115721041"/>
              </p:ext>
            </p:extLst>
          </p:nvPr>
        </p:nvGraphicFramePr>
        <p:xfrm>
          <a:off x="881653" y="1689098"/>
          <a:ext cx="10443684" cy="4333935"/>
        </p:xfrm>
        <a:graphic>
          <a:graphicData uri="http://schemas.openxmlformats.org/drawingml/2006/table">
            <a:tbl>
              <a:tblPr firstRow="1" bandRow="1">
                <a:tableStyleId>{5C22544A-7EE6-4342-B048-85BDC9FD1C3A}</a:tableStyleId>
              </a:tblPr>
              <a:tblGrid>
                <a:gridCol w="2177360">
                  <a:extLst>
                    <a:ext uri="{9D8B030D-6E8A-4147-A177-3AD203B41FA5}">
                      <a16:colId xmlns:a16="http://schemas.microsoft.com/office/drawing/2014/main" val="1147350009"/>
                    </a:ext>
                  </a:extLst>
                </a:gridCol>
                <a:gridCol w="1733239">
                  <a:extLst>
                    <a:ext uri="{9D8B030D-6E8A-4147-A177-3AD203B41FA5}">
                      <a16:colId xmlns:a16="http://schemas.microsoft.com/office/drawing/2014/main" val="551087796"/>
                    </a:ext>
                  </a:extLst>
                </a:gridCol>
                <a:gridCol w="1805310">
                  <a:extLst>
                    <a:ext uri="{9D8B030D-6E8A-4147-A177-3AD203B41FA5}">
                      <a16:colId xmlns:a16="http://schemas.microsoft.com/office/drawing/2014/main" val="3616502"/>
                    </a:ext>
                  </a:extLst>
                </a:gridCol>
                <a:gridCol w="2912342">
                  <a:extLst>
                    <a:ext uri="{9D8B030D-6E8A-4147-A177-3AD203B41FA5}">
                      <a16:colId xmlns:a16="http://schemas.microsoft.com/office/drawing/2014/main" val="4291786536"/>
                    </a:ext>
                  </a:extLst>
                </a:gridCol>
                <a:gridCol w="1815433">
                  <a:extLst>
                    <a:ext uri="{9D8B030D-6E8A-4147-A177-3AD203B41FA5}">
                      <a16:colId xmlns:a16="http://schemas.microsoft.com/office/drawing/2014/main" val="2783148652"/>
                    </a:ext>
                  </a:extLst>
                </a:gridCol>
              </a:tblGrid>
              <a:tr h="118774">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59907365"/>
                  </a:ext>
                </a:extLst>
              </a:tr>
              <a:tr h="426551">
                <a:tc>
                  <a:txBody>
                    <a:bodyPr/>
                    <a:lstStyle/>
                    <a:p>
                      <a:pPr algn="ctr"/>
                      <a:r>
                        <a:rPr lang="en-US" sz="1800" b="1" dirty="0"/>
                        <a:t>Jerod</a:t>
                      </a:r>
                    </a:p>
                  </a:txBody>
                  <a:tcPr anchor="ctr">
                    <a:lnT w="38100" cmpd="sng">
                      <a:noFill/>
                    </a:lnT>
                    <a:solidFill>
                      <a:schemeClr val="bg1"/>
                    </a:solidFill>
                  </a:tcPr>
                </a:tc>
                <a:tc>
                  <a:txBody>
                    <a:bodyPr/>
                    <a:lstStyle/>
                    <a:p>
                      <a:pPr algn="ctr"/>
                      <a:r>
                        <a:rPr lang="en-US" sz="1800" b="1" dirty="0" err="1"/>
                        <a:t>Greenisen</a:t>
                      </a:r>
                      <a:endParaRPr lang="en-US" sz="1800" b="1" dirty="0"/>
                    </a:p>
                  </a:txBody>
                  <a:tcPr anchor="ctr">
                    <a:lnT w="38100" cmpd="sng">
                      <a:noFill/>
                    </a:lnT>
                    <a:solidFill>
                      <a:schemeClr val="bg1"/>
                    </a:solidFill>
                  </a:tcPr>
                </a:tc>
                <a:tc>
                  <a:txBody>
                    <a:bodyPr/>
                    <a:lstStyle/>
                    <a:p>
                      <a:pPr algn="ctr"/>
                      <a:r>
                        <a:rPr lang="en-US" sz="1800" b="1" dirty="0"/>
                        <a:t>Rocks</a:t>
                      </a:r>
                    </a:p>
                  </a:txBody>
                  <a:tcPr anchor="ctr">
                    <a:lnT w="38100" cmpd="sng">
                      <a:noFill/>
                    </a:lnT>
                    <a:solidFill>
                      <a:schemeClr val="bg1"/>
                    </a:solidFill>
                  </a:tcPr>
                </a:tc>
                <a:tc>
                  <a:txBody>
                    <a:bodyPr/>
                    <a:lstStyle/>
                    <a:p>
                      <a:pPr algn="ctr"/>
                      <a:r>
                        <a:rPr lang="en-US" sz="1800" b="1" dirty="0"/>
                        <a:t>At Building</a:t>
                      </a:r>
                    </a:p>
                  </a:txBody>
                  <a:tcPr anchor="ctr">
                    <a:lnT w="38100" cmpd="sng">
                      <a:noFill/>
                    </a:lnT>
                    <a:solidFill>
                      <a:schemeClr val="bg1"/>
                    </a:solidFill>
                  </a:tcPr>
                </a:tc>
                <a:tc>
                  <a:txBody>
                    <a:bodyPr/>
                    <a:lstStyle/>
                    <a:p>
                      <a:pPr algn="ctr"/>
                      <a:r>
                        <a:rPr lang="en-US" sz="1800" b="1" dirty="0"/>
                        <a:t>Tables</a:t>
                      </a:r>
                    </a:p>
                  </a:txBody>
                  <a:tcPr anchor="ctr">
                    <a:lnT w="38100" cmpd="sng">
                      <a:noFill/>
                    </a:lnT>
                    <a:solidFill>
                      <a:schemeClr val="bg1"/>
                    </a:solidFill>
                  </a:tcPr>
                </a:tc>
                <a:extLst>
                  <a:ext uri="{0D108BD9-81ED-4DB2-BD59-A6C34878D82A}">
                    <a16:rowId xmlns:a16="http://schemas.microsoft.com/office/drawing/2014/main" val="3243414682"/>
                  </a:ext>
                </a:extLst>
              </a:tr>
              <a:tr h="370694">
                <a:tc>
                  <a:txBody>
                    <a:bodyPr/>
                    <a:lstStyle/>
                    <a:p>
                      <a:r>
                        <a:rPr lang="en-US" sz="1600" dirty="0"/>
                        <a:t>Field Alert / WIN Call</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dirty="0"/>
                        <a:t>April 11</a:t>
                      </a:r>
                      <a:r>
                        <a:rPr lang="en-US" sz="1600" baseline="30000" dirty="0"/>
                        <a:t>th</a:t>
                      </a:r>
                      <a:r>
                        <a:rPr lang="en-US" sz="1600" dirty="0"/>
                        <a:t> </a:t>
                      </a:r>
                    </a:p>
                  </a:txBody>
                  <a:tcPr>
                    <a:solidFill>
                      <a:schemeClr val="bg1">
                        <a:lumMod val="95000"/>
                      </a:schemeClr>
                    </a:solidFill>
                  </a:tcPr>
                </a:tc>
                <a:tc>
                  <a:txBody>
                    <a:bodyPr/>
                    <a:lstStyle/>
                    <a:p>
                      <a:r>
                        <a:rPr lang="en-US" sz="1600" dirty="0"/>
                        <a:t>May 2nd</a:t>
                      </a:r>
                    </a:p>
                  </a:txBody>
                  <a:tcPr>
                    <a:solidFill>
                      <a:schemeClr val="bg1">
                        <a:lumMod val="95000"/>
                      </a:schemeClr>
                    </a:solidFill>
                  </a:tcPr>
                </a:tc>
                <a:tc>
                  <a:txBody>
                    <a:bodyPr/>
                    <a:lstStyle/>
                    <a:p>
                      <a:r>
                        <a:rPr lang="en-US" sz="1600" dirty="0"/>
                        <a:t>X</a:t>
                      </a:r>
                    </a:p>
                  </a:txBody>
                  <a:tcPr>
                    <a:solidFill>
                      <a:schemeClr val="bg1">
                        <a:lumMod val="95000"/>
                      </a:schemeClr>
                    </a:solidFill>
                  </a:tcPr>
                </a:tc>
                <a:extLst>
                  <a:ext uri="{0D108BD9-81ED-4DB2-BD59-A6C34878D82A}">
                    <a16:rowId xmlns:a16="http://schemas.microsoft.com/office/drawing/2014/main" val="641126151"/>
                  </a:ext>
                </a:extLst>
              </a:tr>
              <a:tr h="370694">
                <a:tc>
                  <a:txBody>
                    <a:bodyPr/>
                    <a:lstStyle/>
                    <a:p>
                      <a:r>
                        <a:rPr lang="en-US" sz="1600" dirty="0"/>
                        <a:t>FAQ</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dirty="0"/>
                        <a:t>March 25</a:t>
                      </a:r>
                      <a:r>
                        <a:rPr lang="en-US" sz="1600" baseline="30000" dirty="0"/>
                        <a:t>th</a:t>
                      </a:r>
                      <a:r>
                        <a:rPr lang="en-US" sz="1600" dirty="0"/>
                        <a:t> </a:t>
                      </a:r>
                    </a:p>
                  </a:txBody>
                  <a:tcPr>
                    <a:solidFill>
                      <a:schemeClr val="bg1"/>
                    </a:solidFill>
                  </a:tcPr>
                </a:tc>
                <a:tc>
                  <a:txBody>
                    <a:bodyPr/>
                    <a:lstStyle/>
                    <a:p>
                      <a:r>
                        <a:rPr lang="en-US" sz="1600" dirty="0"/>
                        <a:t>April 1</a:t>
                      </a:r>
                      <a:r>
                        <a:rPr lang="en-US" sz="1600" baseline="30000" dirty="0"/>
                        <a:t>st</a:t>
                      </a:r>
                      <a:r>
                        <a:rPr lang="en-US" sz="1600"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solidFill>
                  </a:tcPr>
                </a:tc>
                <a:extLst>
                  <a:ext uri="{0D108BD9-81ED-4DB2-BD59-A6C34878D82A}">
                    <a16:rowId xmlns:a16="http://schemas.microsoft.com/office/drawing/2014/main" val="3210342604"/>
                  </a:ext>
                </a:extLst>
              </a:tr>
              <a:tr h="370694">
                <a:tc>
                  <a:txBody>
                    <a:bodyPr/>
                    <a:lstStyle/>
                    <a:p>
                      <a:r>
                        <a:rPr lang="en-US" sz="1600" dirty="0" err="1"/>
                        <a:t>HighSpot</a:t>
                      </a:r>
                      <a:r>
                        <a:rPr lang="en-US" sz="1600" dirty="0"/>
                        <a:t> Page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a:t>April 1</a:t>
                      </a:r>
                      <a:r>
                        <a:rPr lang="en-US" sz="1600" baseline="30000"/>
                        <a:t>st</a:t>
                      </a:r>
                      <a:r>
                        <a:rPr lang="en-US" sz="1600"/>
                        <a:t> </a:t>
                      </a:r>
                    </a:p>
                  </a:txBody>
                  <a:tcPr>
                    <a:solidFill>
                      <a:schemeClr val="bg1">
                        <a:lumMod val="95000"/>
                      </a:schemeClr>
                    </a:solidFill>
                  </a:tcPr>
                </a:tc>
                <a:tc>
                  <a:txBody>
                    <a:bodyPr/>
                    <a:lstStyle/>
                    <a:p>
                      <a:r>
                        <a:rPr lang="en-US" sz="1600" dirty="0"/>
                        <a:t>April 1</a:t>
                      </a:r>
                      <a:r>
                        <a:rPr lang="en-US" sz="1600" baseline="30000" dirty="0"/>
                        <a:t>st</a:t>
                      </a:r>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3720401423"/>
                  </a:ext>
                </a:extLst>
              </a:tr>
              <a:tr h="370694">
                <a:tc>
                  <a:txBody>
                    <a:bodyPr/>
                    <a:lstStyle/>
                    <a:p>
                      <a:r>
                        <a:rPr lang="en-US" sz="1600" dirty="0"/>
                        <a:t>CS Email template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dirty="0"/>
                        <a:t>May 1</a:t>
                      </a:r>
                      <a:r>
                        <a:rPr lang="en-US" sz="1600" baseline="30000" dirty="0"/>
                        <a:t>st</a:t>
                      </a:r>
                      <a:r>
                        <a:rPr lang="en-US" sz="1600" dirty="0"/>
                        <a:t> </a:t>
                      </a:r>
                    </a:p>
                  </a:txBody>
                  <a:tcPr>
                    <a:solidFill>
                      <a:schemeClr val="bg1"/>
                    </a:solidFill>
                  </a:tcPr>
                </a:tc>
                <a:tc>
                  <a:txBody>
                    <a:bodyPr/>
                    <a:lstStyle/>
                    <a:p>
                      <a:endParaRPr lang="en-US" sz="16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solidFill>
                  </a:tcPr>
                </a:tc>
                <a:extLst>
                  <a:ext uri="{0D108BD9-81ED-4DB2-BD59-A6C34878D82A}">
                    <a16:rowId xmlns:a16="http://schemas.microsoft.com/office/drawing/2014/main" val="1361872071"/>
                  </a:ext>
                </a:extLst>
              </a:tr>
              <a:tr h="370694">
                <a:tc>
                  <a:txBody>
                    <a:bodyPr/>
                    <a:lstStyle/>
                    <a:p>
                      <a:r>
                        <a:rPr lang="en-US" sz="1600"/>
                        <a:t>Partner materials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May 1</a:t>
                      </a:r>
                      <a:r>
                        <a:rPr lang="en-US" sz="1600" baseline="30000" dirty="0"/>
                        <a:t>st</a:t>
                      </a:r>
                      <a:r>
                        <a:rPr lang="en-US" sz="1600" dirty="0"/>
                        <a:t> </a:t>
                      </a:r>
                    </a:p>
                  </a:txBody>
                  <a:tcPr>
                    <a:solidFill>
                      <a:schemeClr val="bg1">
                        <a:lumMod val="95000"/>
                      </a:schemeClr>
                    </a:solidFill>
                  </a:tcPr>
                </a:tc>
                <a:tc>
                  <a:txBody>
                    <a:bodyPr/>
                    <a:lstStyle/>
                    <a:p>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lumMod val="95000"/>
                      </a:schemeClr>
                    </a:solidFill>
                  </a:tcPr>
                </a:tc>
                <a:extLst>
                  <a:ext uri="{0D108BD9-81ED-4DB2-BD59-A6C34878D82A}">
                    <a16:rowId xmlns:a16="http://schemas.microsoft.com/office/drawing/2014/main" val="231403614"/>
                  </a:ext>
                </a:extLst>
              </a:tr>
              <a:tr h="370694">
                <a:tc>
                  <a:txBody>
                    <a:bodyPr/>
                    <a:lstStyle/>
                    <a:p>
                      <a:r>
                        <a:rPr lang="en-US" sz="1600" dirty="0"/>
                        <a:t>Overview deck update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6">
                              <a:lumMod val="75000"/>
                            </a:schemeClr>
                          </a:solidFill>
                        </a:rPr>
                        <a:t>In progress</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April 5</a:t>
                      </a:r>
                      <a:r>
                        <a:rPr lang="en-US" sz="1600" baseline="30000" dirty="0"/>
                        <a:t>th</a:t>
                      </a:r>
                      <a:r>
                        <a:rPr lang="en-US" sz="1600" dirty="0"/>
                        <a:t> </a:t>
                      </a:r>
                    </a:p>
                  </a:txBody>
                  <a:tcPr>
                    <a:solidFill>
                      <a:schemeClr val="bg1"/>
                    </a:solidFill>
                  </a:tcPr>
                </a:tc>
                <a:tc>
                  <a:txBody>
                    <a:bodyPr/>
                    <a:lstStyle/>
                    <a:p>
                      <a:endParaRPr lang="en-US" sz="16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solidFill>
                  </a:tcPr>
                </a:tc>
                <a:extLst>
                  <a:ext uri="{0D108BD9-81ED-4DB2-BD59-A6C34878D82A}">
                    <a16:rowId xmlns:a16="http://schemas.microsoft.com/office/drawing/2014/main" val="2642716438"/>
                  </a:ext>
                </a:extLst>
              </a:tr>
              <a:tr h="370694">
                <a:tc>
                  <a:txBody>
                    <a:bodyPr/>
                    <a:lstStyle/>
                    <a:p>
                      <a:r>
                        <a:rPr lang="en-US" sz="1600" dirty="0"/>
                        <a:t>Stories deck update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6">
                              <a:lumMod val="75000"/>
                            </a:schemeClr>
                          </a:solidFill>
                        </a:rPr>
                        <a:t>In progress</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April 5</a:t>
                      </a:r>
                      <a:r>
                        <a:rPr lang="en-US" sz="1600" baseline="30000" dirty="0"/>
                        <a:t>th</a:t>
                      </a:r>
                      <a:r>
                        <a:rPr lang="en-US" sz="1600" dirty="0"/>
                        <a:t> </a:t>
                      </a:r>
                    </a:p>
                  </a:txBody>
                  <a:tcPr>
                    <a:solidFill>
                      <a:schemeClr val="bg1">
                        <a:lumMod val="95000"/>
                      </a:schemeClr>
                    </a:solidFill>
                  </a:tcPr>
                </a:tc>
                <a:tc>
                  <a:txBody>
                    <a:bodyPr/>
                    <a:lstStyle/>
                    <a:p>
                      <a:endParaRPr lang="en-US" sz="160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2806948623"/>
                  </a:ext>
                </a:extLst>
              </a:tr>
              <a:tr h="370694">
                <a:tc>
                  <a:txBody>
                    <a:bodyPr/>
                    <a:lstStyle/>
                    <a:p>
                      <a:r>
                        <a:rPr lang="en-US" sz="1600" dirty="0"/>
                        <a:t>Language support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a:t>TBD</a:t>
                      </a:r>
                    </a:p>
                  </a:txBody>
                  <a:tcPr>
                    <a:solidFill>
                      <a:schemeClr val="bg1"/>
                    </a:solidFill>
                  </a:tcPr>
                </a:tc>
                <a:tc>
                  <a:txBody>
                    <a:bodyPr/>
                    <a:lstStyle/>
                    <a:p>
                      <a:endParaRPr lang="en-US" sz="16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solidFill>
                  </a:tcPr>
                </a:tc>
                <a:extLst>
                  <a:ext uri="{0D108BD9-81ED-4DB2-BD59-A6C34878D82A}">
                    <a16:rowId xmlns:a16="http://schemas.microsoft.com/office/drawing/2014/main" val="2801640265"/>
                  </a:ext>
                </a:extLst>
              </a:tr>
              <a:tr h="370694">
                <a:tc>
                  <a:txBody>
                    <a:bodyPr/>
                    <a:lstStyle/>
                    <a:p>
                      <a:r>
                        <a:rPr lang="en-US" sz="1600" dirty="0"/>
                        <a:t>CS Webinar</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dirty="0"/>
                        <a:t>May 1</a:t>
                      </a:r>
                      <a:r>
                        <a:rPr lang="en-US" sz="1600" baseline="30000" dirty="0"/>
                        <a:t>st</a:t>
                      </a:r>
                      <a:r>
                        <a:rPr lang="en-US" sz="1600" dirty="0"/>
                        <a:t> </a:t>
                      </a:r>
                    </a:p>
                  </a:txBody>
                  <a:tcPr>
                    <a:solidFill>
                      <a:schemeClr val="bg1">
                        <a:lumMod val="95000"/>
                      </a:schemeClr>
                    </a:solidFill>
                  </a:tcPr>
                </a:tc>
                <a:tc>
                  <a:txBody>
                    <a:bodyPr/>
                    <a:lstStyle/>
                    <a:p>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2579133117"/>
                  </a:ext>
                </a:extLst>
              </a:tr>
              <a:tr h="0">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2703703"/>
                  </a:ext>
                </a:extLst>
              </a:tr>
            </a:tbl>
          </a:graphicData>
        </a:graphic>
      </p:graphicFrame>
    </p:spTree>
    <p:extLst>
      <p:ext uri="{BB962C8B-B14F-4D97-AF65-F5344CB8AC3E}">
        <p14:creationId xmlns:p14="http://schemas.microsoft.com/office/powerpoint/2010/main" val="13031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C13DB2-EB10-933D-5187-81985639D96E}"/>
              </a:ext>
            </a:extLst>
          </p:cNvPr>
          <p:cNvSpPr>
            <a:spLocks noGrp="1"/>
          </p:cNvSpPr>
          <p:nvPr>
            <p:ph type="body" sz="quarter" idx="11"/>
          </p:nvPr>
        </p:nvSpPr>
        <p:spPr/>
        <p:txBody>
          <a:bodyPr/>
          <a:lstStyle/>
          <a:p>
            <a:r>
              <a:rPr lang="en-US" dirty="0"/>
              <a:t>Main title goes here. Keep it to three lines, Arial Bold 40pt </a:t>
            </a:r>
          </a:p>
        </p:txBody>
      </p:sp>
      <p:sp>
        <p:nvSpPr>
          <p:cNvPr id="3" name="Text Placeholder 2">
            <a:extLst>
              <a:ext uri="{FF2B5EF4-FFF2-40B4-BE49-F238E27FC236}">
                <a16:creationId xmlns:a16="http://schemas.microsoft.com/office/drawing/2014/main" id="{B5D7C2A6-92BA-CB35-702B-F1F9B0685F7C}"/>
              </a:ext>
            </a:extLst>
          </p:cNvPr>
          <p:cNvSpPr>
            <a:spLocks noGrp="1"/>
          </p:cNvSpPr>
          <p:nvPr>
            <p:ph type="body" sz="quarter" idx="12"/>
          </p:nvPr>
        </p:nvSpPr>
        <p:spPr/>
        <p:txBody>
          <a:bodyPr/>
          <a:lstStyle/>
          <a:p>
            <a:r>
              <a:rPr lang="en-US" dirty="0"/>
              <a:t>Optional </a:t>
            </a:r>
            <a:r>
              <a:rPr lang="en-US" dirty="0" err="1"/>
              <a:t>Firstname</a:t>
            </a:r>
            <a:r>
              <a:rPr lang="en-US" dirty="0"/>
              <a:t> </a:t>
            </a:r>
            <a:r>
              <a:rPr lang="en-US" dirty="0" err="1"/>
              <a:t>Lastname</a:t>
            </a:r>
            <a:r>
              <a:rPr lang="en-US" dirty="0"/>
              <a:t> (pronouns)</a:t>
            </a:r>
          </a:p>
        </p:txBody>
      </p:sp>
      <p:sp>
        <p:nvSpPr>
          <p:cNvPr id="4" name="Text Placeholder 3">
            <a:extLst>
              <a:ext uri="{FF2B5EF4-FFF2-40B4-BE49-F238E27FC236}">
                <a16:creationId xmlns:a16="http://schemas.microsoft.com/office/drawing/2014/main" id="{A346D6B3-11C0-C958-56F0-2403C9CB3E42}"/>
              </a:ext>
            </a:extLst>
          </p:cNvPr>
          <p:cNvSpPr>
            <a:spLocks noGrp="1"/>
          </p:cNvSpPr>
          <p:nvPr>
            <p:ph type="body" sz="quarter" idx="13"/>
          </p:nvPr>
        </p:nvSpPr>
        <p:spPr/>
        <p:txBody>
          <a:bodyPr/>
          <a:lstStyle/>
          <a:p>
            <a:r>
              <a:rPr lang="en-US" dirty="0"/>
              <a:t>Job title goes here, Company</a:t>
            </a:r>
          </a:p>
        </p:txBody>
      </p:sp>
    </p:spTree>
    <p:extLst>
      <p:ext uri="{BB962C8B-B14F-4D97-AF65-F5344CB8AC3E}">
        <p14:creationId xmlns:p14="http://schemas.microsoft.com/office/powerpoint/2010/main" val="36964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6BA7C9-3621-554A-3876-4382B99518F3}"/>
              </a:ext>
            </a:extLst>
          </p:cNvPr>
          <p:cNvSpPr>
            <a:spLocks noGrp="1"/>
          </p:cNvSpPr>
          <p:nvPr>
            <p:ph type="body" sz="quarter" idx="12"/>
          </p:nvPr>
        </p:nvSpPr>
        <p:spPr/>
        <p:txBody>
          <a:bodyPr/>
          <a:lstStyle/>
          <a:p>
            <a:r>
              <a:rPr lang="en-US" dirty="0"/>
              <a:t>Optional </a:t>
            </a:r>
            <a:r>
              <a:rPr lang="en-US" dirty="0" err="1"/>
              <a:t>Firstname</a:t>
            </a:r>
            <a:r>
              <a:rPr lang="en-US" dirty="0"/>
              <a:t> </a:t>
            </a:r>
            <a:r>
              <a:rPr lang="en-US" dirty="0" err="1"/>
              <a:t>Lastname</a:t>
            </a:r>
            <a:r>
              <a:rPr lang="en-US" dirty="0"/>
              <a:t> (pronouns)</a:t>
            </a:r>
          </a:p>
        </p:txBody>
      </p:sp>
      <p:sp>
        <p:nvSpPr>
          <p:cNvPr id="3" name="Text Placeholder 2">
            <a:extLst>
              <a:ext uri="{FF2B5EF4-FFF2-40B4-BE49-F238E27FC236}">
                <a16:creationId xmlns:a16="http://schemas.microsoft.com/office/drawing/2014/main" id="{DBEFD6F0-411C-0CB4-7DB2-97DE4454432A}"/>
              </a:ext>
            </a:extLst>
          </p:cNvPr>
          <p:cNvSpPr>
            <a:spLocks noGrp="1"/>
          </p:cNvSpPr>
          <p:nvPr>
            <p:ph type="body" sz="quarter" idx="13"/>
          </p:nvPr>
        </p:nvSpPr>
        <p:spPr/>
        <p:txBody>
          <a:bodyPr/>
          <a:lstStyle/>
          <a:p>
            <a:r>
              <a:rPr lang="en-US" dirty="0"/>
              <a:t>Job title goes here, Company</a:t>
            </a:r>
          </a:p>
        </p:txBody>
      </p:sp>
      <p:pic>
        <p:nvPicPr>
          <p:cNvPr id="7" name="Picture Placeholder 6" descr="A person looking at a box&#10;&#10;Description automatically generated">
            <a:extLst>
              <a:ext uri="{FF2B5EF4-FFF2-40B4-BE49-F238E27FC236}">
                <a16:creationId xmlns:a16="http://schemas.microsoft.com/office/drawing/2014/main" id="{EE836A1B-A540-3C51-05DF-10B42BD33AE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639" r="32639"/>
          <a:stretch>
            <a:fillRect/>
          </a:stretch>
        </p:blipFill>
        <p:spPr/>
      </p:pic>
      <p:sp>
        <p:nvSpPr>
          <p:cNvPr id="5" name="Text Placeholder 4">
            <a:extLst>
              <a:ext uri="{FF2B5EF4-FFF2-40B4-BE49-F238E27FC236}">
                <a16:creationId xmlns:a16="http://schemas.microsoft.com/office/drawing/2014/main" id="{6DBBE4E3-427A-283C-98C1-05AE1A39CD06}"/>
              </a:ext>
            </a:extLst>
          </p:cNvPr>
          <p:cNvSpPr>
            <a:spLocks noGrp="1"/>
          </p:cNvSpPr>
          <p:nvPr>
            <p:ph type="body" sz="quarter" idx="11"/>
          </p:nvPr>
        </p:nvSpPr>
        <p:spPr/>
        <p:txBody>
          <a:bodyPr/>
          <a:lstStyle/>
          <a:p>
            <a:r>
              <a:rPr lang="en-US" dirty="0"/>
              <a:t>Main title goes here. Keep it to three lines, Arial Bold 40pt </a:t>
            </a:r>
          </a:p>
        </p:txBody>
      </p:sp>
    </p:spTree>
    <p:extLst>
      <p:ext uri="{BB962C8B-B14F-4D97-AF65-F5344CB8AC3E}">
        <p14:creationId xmlns:p14="http://schemas.microsoft.com/office/powerpoint/2010/main" val="366091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FED9EA-4A4C-6AEB-42F3-9A3C18717088}"/>
              </a:ext>
            </a:extLst>
          </p:cNvPr>
          <p:cNvSpPr>
            <a:spLocks noGrp="1"/>
          </p:cNvSpPr>
          <p:nvPr>
            <p:ph type="body" sz="quarter" idx="10"/>
          </p:nvPr>
        </p:nvSpPr>
        <p:spPr/>
        <p:txBody>
          <a:bodyPr>
            <a:normAutofit/>
          </a:bodyPr>
          <a:lstStyle/>
          <a:p>
            <a:r>
              <a:rPr lang="en-US" dirty="0"/>
              <a:t>Agenda</a:t>
            </a:r>
          </a:p>
        </p:txBody>
      </p:sp>
      <p:sp>
        <p:nvSpPr>
          <p:cNvPr id="3" name="Text Placeholder 2">
            <a:extLst>
              <a:ext uri="{FF2B5EF4-FFF2-40B4-BE49-F238E27FC236}">
                <a16:creationId xmlns:a16="http://schemas.microsoft.com/office/drawing/2014/main" id="{4A337638-946F-5914-765A-BD61D3E95107}"/>
              </a:ext>
            </a:extLst>
          </p:cNvPr>
          <p:cNvSpPr>
            <a:spLocks noGrp="1"/>
          </p:cNvSpPr>
          <p:nvPr>
            <p:ph type="body" sz="quarter" idx="14"/>
          </p:nvPr>
        </p:nvSpPr>
        <p:spPr/>
        <p:txBody>
          <a:bodyPr/>
          <a:lstStyle/>
          <a:p>
            <a:r>
              <a:rPr lang="en-US" dirty="0"/>
              <a:t>Be bold, be humble</a:t>
            </a:r>
          </a:p>
        </p:txBody>
      </p:sp>
      <p:sp>
        <p:nvSpPr>
          <p:cNvPr id="4" name="Text Placeholder 3">
            <a:extLst>
              <a:ext uri="{FF2B5EF4-FFF2-40B4-BE49-F238E27FC236}">
                <a16:creationId xmlns:a16="http://schemas.microsoft.com/office/drawing/2014/main" id="{DD459BE9-E1D6-0760-05A1-36F72C0AC75F}"/>
              </a:ext>
            </a:extLst>
          </p:cNvPr>
          <p:cNvSpPr>
            <a:spLocks noGrp="1"/>
          </p:cNvSpPr>
          <p:nvPr>
            <p:ph type="body" sz="quarter" idx="15"/>
          </p:nvPr>
        </p:nvSpPr>
        <p:spPr/>
        <p:txBody>
          <a:bodyPr/>
          <a:lstStyle/>
          <a:p>
            <a:r>
              <a:rPr lang="en-US" dirty="0"/>
              <a:t>Put the customer first, always</a:t>
            </a:r>
          </a:p>
        </p:txBody>
      </p:sp>
      <p:sp>
        <p:nvSpPr>
          <p:cNvPr id="5" name="Text Placeholder 4">
            <a:extLst>
              <a:ext uri="{FF2B5EF4-FFF2-40B4-BE49-F238E27FC236}">
                <a16:creationId xmlns:a16="http://schemas.microsoft.com/office/drawing/2014/main" id="{04C595E7-1614-82BE-DA89-E6613BD0D8DF}"/>
              </a:ext>
            </a:extLst>
          </p:cNvPr>
          <p:cNvSpPr>
            <a:spLocks noGrp="1"/>
          </p:cNvSpPr>
          <p:nvPr>
            <p:ph type="body" sz="quarter" idx="16"/>
          </p:nvPr>
        </p:nvSpPr>
        <p:spPr/>
        <p:txBody>
          <a:bodyPr/>
          <a:lstStyle/>
          <a:p>
            <a:r>
              <a:rPr lang="en-US" dirty="0"/>
              <a:t>Focus on continuous improvement</a:t>
            </a:r>
          </a:p>
        </p:txBody>
      </p:sp>
      <p:sp>
        <p:nvSpPr>
          <p:cNvPr id="6" name="Text Placeholder 5">
            <a:extLst>
              <a:ext uri="{FF2B5EF4-FFF2-40B4-BE49-F238E27FC236}">
                <a16:creationId xmlns:a16="http://schemas.microsoft.com/office/drawing/2014/main" id="{7B5F0E2B-D331-BE48-1C77-96E38877FC87}"/>
              </a:ext>
            </a:extLst>
          </p:cNvPr>
          <p:cNvSpPr>
            <a:spLocks noGrp="1"/>
          </p:cNvSpPr>
          <p:nvPr>
            <p:ph type="body" sz="quarter" idx="17"/>
          </p:nvPr>
        </p:nvSpPr>
        <p:spPr/>
        <p:txBody>
          <a:bodyPr/>
          <a:lstStyle/>
          <a:p>
            <a:r>
              <a:rPr lang="en-US" dirty="0"/>
              <a:t>Embrace diversity and  inclusion</a:t>
            </a:r>
          </a:p>
        </p:txBody>
      </p:sp>
      <p:sp>
        <p:nvSpPr>
          <p:cNvPr id="7" name="Text Placeholder 6">
            <a:extLst>
              <a:ext uri="{FF2B5EF4-FFF2-40B4-BE49-F238E27FC236}">
                <a16:creationId xmlns:a16="http://schemas.microsoft.com/office/drawing/2014/main" id="{B352E81A-2504-98AE-E5E3-E41F1F3923F1}"/>
              </a:ext>
            </a:extLst>
          </p:cNvPr>
          <p:cNvSpPr>
            <a:spLocks noGrp="1"/>
          </p:cNvSpPr>
          <p:nvPr>
            <p:ph type="body" sz="quarter" idx="18"/>
          </p:nvPr>
        </p:nvSpPr>
        <p:spPr/>
        <p:txBody>
          <a:bodyPr/>
          <a:lstStyle/>
          <a:p>
            <a:r>
              <a:rPr lang="en-US" dirty="0"/>
              <a:t>Get the job done together</a:t>
            </a:r>
          </a:p>
        </p:txBody>
      </p:sp>
      <p:sp>
        <p:nvSpPr>
          <p:cNvPr id="8" name="Text Placeholder 7">
            <a:extLst>
              <a:ext uri="{FF2B5EF4-FFF2-40B4-BE49-F238E27FC236}">
                <a16:creationId xmlns:a16="http://schemas.microsoft.com/office/drawing/2014/main" id="{8B82760B-4ADA-B850-1186-059592620F07}"/>
              </a:ext>
            </a:extLst>
          </p:cNvPr>
          <p:cNvSpPr>
            <a:spLocks noGrp="1"/>
          </p:cNvSpPr>
          <p:nvPr>
            <p:ph type="body" sz="quarter" idx="19"/>
          </p:nvPr>
        </p:nvSpPr>
        <p:spPr/>
        <p:txBody>
          <a:bodyPr/>
          <a:lstStyle/>
          <a:p>
            <a:r>
              <a:rPr lang="en-US" dirty="0"/>
              <a:t>We are Optimizers</a:t>
            </a:r>
          </a:p>
        </p:txBody>
      </p:sp>
      <p:sp>
        <p:nvSpPr>
          <p:cNvPr id="9" name="Text Placeholder 8">
            <a:extLst>
              <a:ext uri="{FF2B5EF4-FFF2-40B4-BE49-F238E27FC236}">
                <a16:creationId xmlns:a16="http://schemas.microsoft.com/office/drawing/2014/main" id="{13654A21-E72A-C8C2-75CB-D9EC38E7015C}"/>
              </a:ext>
            </a:extLst>
          </p:cNvPr>
          <p:cNvSpPr>
            <a:spLocks noGrp="1"/>
          </p:cNvSpPr>
          <p:nvPr>
            <p:ph type="body" sz="quarter" idx="20"/>
          </p:nvPr>
        </p:nvSpPr>
        <p:spPr/>
        <p:txBody>
          <a:bodyPr/>
          <a:lstStyle/>
          <a:p>
            <a:r>
              <a:rPr lang="en-US" dirty="0"/>
              <a:t>01</a:t>
            </a:r>
          </a:p>
        </p:txBody>
      </p:sp>
      <p:sp>
        <p:nvSpPr>
          <p:cNvPr id="10" name="Text Placeholder 9">
            <a:extLst>
              <a:ext uri="{FF2B5EF4-FFF2-40B4-BE49-F238E27FC236}">
                <a16:creationId xmlns:a16="http://schemas.microsoft.com/office/drawing/2014/main" id="{C4B934FC-F8B4-E87E-C807-0E0617D41566}"/>
              </a:ext>
            </a:extLst>
          </p:cNvPr>
          <p:cNvSpPr>
            <a:spLocks noGrp="1"/>
          </p:cNvSpPr>
          <p:nvPr>
            <p:ph type="body" sz="quarter" idx="26"/>
          </p:nvPr>
        </p:nvSpPr>
        <p:spPr/>
        <p:txBody>
          <a:bodyPr/>
          <a:lstStyle/>
          <a:p>
            <a:r>
              <a:rPr lang="en-US" dirty="0"/>
              <a:t>02</a:t>
            </a:r>
          </a:p>
        </p:txBody>
      </p:sp>
      <p:sp>
        <p:nvSpPr>
          <p:cNvPr id="11" name="Text Placeholder 10">
            <a:extLst>
              <a:ext uri="{FF2B5EF4-FFF2-40B4-BE49-F238E27FC236}">
                <a16:creationId xmlns:a16="http://schemas.microsoft.com/office/drawing/2014/main" id="{2D66FBB7-A0B5-C086-57C3-57A2E0996D12}"/>
              </a:ext>
            </a:extLst>
          </p:cNvPr>
          <p:cNvSpPr>
            <a:spLocks noGrp="1"/>
          </p:cNvSpPr>
          <p:nvPr>
            <p:ph type="body" sz="quarter" idx="27"/>
          </p:nvPr>
        </p:nvSpPr>
        <p:spPr/>
        <p:txBody>
          <a:bodyPr/>
          <a:lstStyle/>
          <a:p>
            <a:r>
              <a:rPr lang="en-US" dirty="0"/>
              <a:t>03</a:t>
            </a:r>
          </a:p>
        </p:txBody>
      </p:sp>
      <p:sp>
        <p:nvSpPr>
          <p:cNvPr id="12" name="Text Placeholder 11">
            <a:extLst>
              <a:ext uri="{FF2B5EF4-FFF2-40B4-BE49-F238E27FC236}">
                <a16:creationId xmlns:a16="http://schemas.microsoft.com/office/drawing/2014/main" id="{A60B072E-106D-D598-DEFC-277B91118D5D}"/>
              </a:ext>
            </a:extLst>
          </p:cNvPr>
          <p:cNvSpPr>
            <a:spLocks noGrp="1"/>
          </p:cNvSpPr>
          <p:nvPr>
            <p:ph type="body" sz="quarter" idx="28"/>
          </p:nvPr>
        </p:nvSpPr>
        <p:spPr/>
        <p:txBody>
          <a:bodyPr/>
          <a:lstStyle/>
          <a:p>
            <a:r>
              <a:rPr lang="en-US" dirty="0"/>
              <a:t>04</a:t>
            </a:r>
          </a:p>
        </p:txBody>
      </p:sp>
      <p:sp>
        <p:nvSpPr>
          <p:cNvPr id="13" name="Text Placeholder 12">
            <a:extLst>
              <a:ext uri="{FF2B5EF4-FFF2-40B4-BE49-F238E27FC236}">
                <a16:creationId xmlns:a16="http://schemas.microsoft.com/office/drawing/2014/main" id="{88338574-D326-8A95-8065-05E7AE59FD67}"/>
              </a:ext>
            </a:extLst>
          </p:cNvPr>
          <p:cNvSpPr>
            <a:spLocks noGrp="1"/>
          </p:cNvSpPr>
          <p:nvPr>
            <p:ph type="body" sz="quarter" idx="29"/>
          </p:nvPr>
        </p:nvSpPr>
        <p:spPr/>
        <p:txBody>
          <a:bodyPr/>
          <a:lstStyle/>
          <a:p>
            <a:r>
              <a:rPr lang="en-US" dirty="0"/>
              <a:t>05</a:t>
            </a:r>
          </a:p>
        </p:txBody>
      </p:sp>
      <p:sp>
        <p:nvSpPr>
          <p:cNvPr id="14" name="Text Placeholder 13">
            <a:extLst>
              <a:ext uri="{FF2B5EF4-FFF2-40B4-BE49-F238E27FC236}">
                <a16:creationId xmlns:a16="http://schemas.microsoft.com/office/drawing/2014/main" id="{469AC357-4DB8-0461-D0E1-FBC73C813758}"/>
              </a:ext>
            </a:extLst>
          </p:cNvPr>
          <p:cNvSpPr>
            <a:spLocks noGrp="1"/>
          </p:cNvSpPr>
          <p:nvPr>
            <p:ph type="body" sz="quarter" idx="30"/>
          </p:nvPr>
        </p:nvSpPr>
        <p:spPr/>
        <p:txBody>
          <a:bodyPr/>
          <a:lstStyle/>
          <a:p>
            <a:r>
              <a:rPr lang="en-US" dirty="0"/>
              <a:t>06</a:t>
            </a:r>
          </a:p>
        </p:txBody>
      </p:sp>
    </p:spTree>
    <p:extLst>
      <p:ext uri="{BB962C8B-B14F-4D97-AF65-F5344CB8AC3E}">
        <p14:creationId xmlns:p14="http://schemas.microsoft.com/office/powerpoint/2010/main" val="89335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FED9EA-4A4C-6AEB-42F3-9A3C18717088}"/>
              </a:ext>
            </a:extLst>
          </p:cNvPr>
          <p:cNvSpPr>
            <a:spLocks noGrp="1"/>
          </p:cNvSpPr>
          <p:nvPr>
            <p:ph type="body" sz="quarter" idx="10"/>
          </p:nvPr>
        </p:nvSpPr>
        <p:spPr/>
        <p:txBody>
          <a:bodyPr>
            <a:normAutofit/>
          </a:bodyPr>
          <a:lstStyle/>
          <a:p>
            <a:r>
              <a:rPr lang="en-US" dirty="0"/>
              <a:t>Agenda</a:t>
            </a:r>
          </a:p>
        </p:txBody>
      </p:sp>
      <p:sp>
        <p:nvSpPr>
          <p:cNvPr id="3" name="Text Placeholder 2">
            <a:extLst>
              <a:ext uri="{FF2B5EF4-FFF2-40B4-BE49-F238E27FC236}">
                <a16:creationId xmlns:a16="http://schemas.microsoft.com/office/drawing/2014/main" id="{4A337638-946F-5914-765A-BD61D3E95107}"/>
              </a:ext>
            </a:extLst>
          </p:cNvPr>
          <p:cNvSpPr>
            <a:spLocks noGrp="1"/>
          </p:cNvSpPr>
          <p:nvPr>
            <p:ph type="body" sz="quarter" idx="14"/>
          </p:nvPr>
        </p:nvSpPr>
        <p:spPr/>
        <p:txBody>
          <a:bodyPr/>
          <a:lstStyle/>
          <a:p>
            <a:r>
              <a:rPr lang="en-US" dirty="0"/>
              <a:t>CMS12 overview</a:t>
            </a:r>
          </a:p>
        </p:txBody>
      </p:sp>
      <p:sp>
        <p:nvSpPr>
          <p:cNvPr id="4" name="Text Placeholder 3">
            <a:extLst>
              <a:ext uri="{FF2B5EF4-FFF2-40B4-BE49-F238E27FC236}">
                <a16:creationId xmlns:a16="http://schemas.microsoft.com/office/drawing/2014/main" id="{DD459BE9-E1D6-0760-05A1-36F72C0AC75F}"/>
              </a:ext>
            </a:extLst>
          </p:cNvPr>
          <p:cNvSpPr>
            <a:spLocks noGrp="1"/>
          </p:cNvSpPr>
          <p:nvPr>
            <p:ph type="body" sz="quarter" idx="15"/>
          </p:nvPr>
        </p:nvSpPr>
        <p:spPr/>
        <p:txBody>
          <a:bodyPr/>
          <a:lstStyle/>
          <a:p>
            <a:r>
              <a:rPr lang="en-US" dirty="0"/>
              <a:t>Why upgrade to CMS12?</a:t>
            </a:r>
          </a:p>
        </p:txBody>
      </p:sp>
      <p:sp>
        <p:nvSpPr>
          <p:cNvPr id="5" name="Text Placeholder 4">
            <a:extLst>
              <a:ext uri="{FF2B5EF4-FFF2-40B4-BE49-F238E27FC236}">
                <a16:creationId xmlns:a16="http://schemas.microsoft.com/office/drawing/2014/main" id="{04C595E7-1614-82BE-DA89-E6613BD0D8DF}"/>
              </a:ext>
            </a:extLst>
          </p:cNvPr>
          <p:cNvSpPr>
            <a:spLocks noGrp="1"/>
          </p:cNvSpPr>
          <p:nvPr>
            <p:ph type="body" sz="quarter" idx="16"/>
          </p:nvPr>
        </p:nvSpPr>
        <p:spPr/>
        <p:txBody>
          <a:bodyPr/>
          <a:lstStyle/>
          <a:p>
            <a:r>
              <a:rPr lang="en-US" dirty="0"/>
              <a:t>Pre-upgrade preparation</a:t>
            </a:r>
          </a:p>
        </p:txBody>
      </p:sp>
      <p:sp>
        <p:nvSpPr>
          <p:cNvPr id="6" name="Text Placeholder 5">
            <a:extLst>
              <a:ext uri="{FF2B5EF4-FFF2-40B4-BE49-F238E27FC236}">
                <a16:creationId xmlns:a16="http://schemas.microsoft.com/office/drawing/2014/main" id="{7B5F0E2B-D331-BE48-1C77-96E38877FC87}"/>
              </a:ext>
            </a:extLst>
          </p:cNvPr>
          <p:cNvSpPr>
            <a:spLocks noGrp="1"/>
          </p:cNvSpPr>
          <p:nvPr>
            <p:ph type="body" sz="quarter" idx="17"/>
          </p:nvPr>
        </p:nvSpPr>
        <p:spPr/>
        <p:txBody>
          <a:bodyPr/>
          <a:lstStyle/>
          <a:p>
            <a:r>
              <a:rPr lang="en-US" dirty="0"/>
              <a:t>Upgrade process</a:t>
            </a:r>
          </a:p>
        </p:txBody>
      </p:sp>
      <p:sp>
        <p:nvSpPr>
          <p:cNvPr id="7" name="Text Placeholder 6">
            <a:extLst>
              <a:ext uri="{FF2B5EF4-FFF2-40B4-BE49-F238E27FC236}">
                <a16:creationId xmlns:a16="http://schemas.microsoft.com/office/drawing/2014/main" id="{B352E81A-2504-98AE-E5E3-E41F1F3923F1}"/>
              </a:ext>
            </a:extLst>
          </p:cNvPr>
          <p:cNvSpPr>
            <a:spLocks noGrp="1"/>
          </p:cNvSpPr>
          <p:nvPr>
            <p:ph type="body" sz="quarter" idx="18"/>
          </p:nvPr>
        </p:nvSpPr>
        <p:spPr/>
        <p:txBody>
          <a:bodyPr/>
          <a:lstStyle/>
          <a:p>
            <a:r>
              <a:rPr lang="en-US" dirty="0"/>
              <a:t>Post-update tasks</a:t>
            </a:r>
          </a:p>
        </p:txBody>
      </p:sp>
      <p:sp>
        <p:nvSpPr>
          <p:cNvPr id="8" name="Text Placeholder 7">
            <a:extLst>
              <a:ext uri="{FF2B5EF4-FFF2-40B4-BE49-F238E27FC236}">
                <a16:creationId xmlns:a16="http://schemas.microsoft.com/office/drawing/2014/main" id="{8B82760B-4ADA-B850-1186-059592620F07}"/>
              </a:ext>
            </a:extLst>
          </p:cNvPr>
          <p:cNvSpPr>
            <a:spLocks noGrp="1"/>
          </p:cNvSpPr>
          <p:nvPr>
            <p:ph type="body" sz="quarter" idx="19"/>
          </p:nvPr>
        </p:nvSpPr>
        <p:spPr/>
        <p:txBody>
          <a:bodyPr/>
          <a:lstStyle/>
          <a:p>
            <a:r>
              <a:rPr lang="en-US" dirty="0"/>
              <a:t>Go-Live preparation</a:t>
            </a:r>
          </a:p>
        </p:txBody>
      </p:sp>
      <p:sp>
        <p:nvSpPr>
          <p:cNvPr id="9" name="Text Placeholder 8">
            <a:extLst>
              <a:ext uri="{FF2B5EF4-FFF2-40B4-BE49-F238E27FC236}">
                <a16:creationId xmlns:a16="http://schemas.microsoft.com/office/drawing/2014/main" id="{13654A21-E72A-C8C2-75CB-D9EC38E7015C}"/>
              </a:ext>
            </a:extLst>
          </p:cNvPr>
          <p:cNvSpPr>
            <a:spLocks noGrp="1"/>
          </p:cNvSpPr>
          <p:nvPr>
            <p:ph type="body" sz="quarter" idx="20"/>
          </p:nvPr>
        </p:nvSpPr>
        <p:spPr/>
        <p:txBody>
          <a:bodyPr/>
          <a:lstStyle/>
          <a:p>
            <a:r>
              <a:rPr lang="en-US" dirty="0"/>
              <a:t>01</a:t>
            </a:r>
          </a:p>
        </p:txBody>
      </p:sp>
      <p:sp>
        <p:nvSpPr>
          <p:cNvPr id="10" name="Text Placeholder 9">
            <a:extLst>
              <a:ext uri="{FF2B5EF4-FFF2-40B4-BE49-F238E27FC236}">
                <a16:creationId xmlns:a16="http://schemas.microsoft.com/office/drawing/2014/main" id="{C4B934FC-F8B4-E87E-C807-0E0617D41566}"/>
              </a:ext>
            </a:extLst>
          </p:cNvPr>
          <p:cNvSpPr>
            <a:spLocks noGrp="1"/>
          </p:cNvSpPr>
          <p:nvPr>
            <p:ph type="body" sz="quarter" idx="26"/>
          </p:nvPr>
        </p:nvSpPr>
        <p:spPr/>
        <p:txBody>
          <a:bodyPr/>
          <a:lstStyle/>
          <a:p>
            <a:r>
              <a:rPr lang="en-US" dirty="0"/>
              <a:t>02</a:t>
            </a:r>
          </a:p>
        </p:txBody>
      </p:sp>
      <p:sp>
        <p:nvSpPr>
          <p:cNvPr id="11" name="Text Placeholder 10">
            <a:extLst>
              <a:ext uri="{FF2B5EF4-FFF2-40B4-BE49-F238E27FC236}">
                <a16:creationId xmlns:a16="http://schemas.microsoft.com/office/drawing/2014/main" id="{2D66FBB7-A0B5-C086-57C3-57A2E0996D12}"/>
              </a:ext>
            </a:extLst>
          </p:cNvPr>
          <p:cNvSpPr>
            <a:spLocks noGrp="1"/>
          </p:cNvSpPr>
          <p:nvPr>
            <p:ph type="body" sz="quarter" idx="27"/>
          </p:nvPr>
        </p:nvSpPr>
        <p:spPr/>
        <p:txBody>
          <a:bodyPr/>
          <a:lstStyle/>
          <a:p>
            <a:r>
              <a:rPr lang="en-US" dirty="0"/>
              <a:t>03</a:t>
            </a:r>
          </a:p>
        </p:txBody>
      </p:sp>
      <p:sp>
        <p:nvSpPr>
          <p:cNvPr id="12" name="Text Placeholder 11">
            <a:extLst>
              <a:ext uri="{FF2B5EF4-FFF2-40B4-BE49-F238E27FC236}">
                <a16:creationId xmlns:a16="http://schemas.microsoft.com/office/drawing/2014/main" id="{A60B072E-106D-D598-DEFC-277B91118D5D}"/>
              </a:ext>
            </a:extLst>
          </p:cNvPr>
          <p:cNvSpPr>
            <a:spLocks noGrp="1"/>
          </p:cNvSpPr>
          <p:nvPr>
            <p:ph type="body" sz="quarter" idx="28"/>
          </p:nvPr>
        </p:nvSpPr>
        <p:spPr/>
        <p:txBody>
          <a:bodyPr/>
          <a:lstStyle/>
          <a:p>
            <a:r>
              <a:rPr lang="en-US" dirty="0"/>
              <a:t>04</a:t>
            </a:r>
          </a:p>
        </p:txBody>
      </p:sp>
      <p:sp>
        <p:nvSpPr>
          <p:cNvPr id="13" name="Text Placeholder 12">
            <a:extLst>
              <a:ext uri="{FF2B5EF4-FFF2-40B4-BE49-F238E27FC236}">
                <a16:creationId xmlns:a16="http://schemas.microsoft.com/office/drawing/2014/main" id="{88338574-D326-8A95-8065-05E7AE59FD67}"/>
              </a:ext>
            </a:extLst>
          </p:cNvPr>
          <p:cNvSpPr>
            <a:spLocks noGrp="1"/>
          </p:cNvSpPr>
          <p:nvPr>
            <p:ph type="body" sz="quarter" idx="29"/>
          </p:nvPr>
        </p:nvSpPr>
        <p:spPr/>
        <p:txBody>
          <a:bodyPr/>
          <a:lstStyle/>
          <a:p>
            <a:r>
              <a:rPr lang="en-US" dirty="0"/>
              <a:t>05</a:t>
            </a:r>
          </a:p>
        </p:txBody>
      </p:sp>
      <p:sp>
        <p:nvSpPr>
          <p:cNvPr id="14" name="Text Placeholder 13">
            <a:extLst>
              <a:ext uri="{FF2B5EF4-FFF2-40B4-BE49-F238E27FC236}">
                <a16:creationId xmlns:a16="http://schemas.microsoft.com/office/drawing/2014/main" id="{469AC357-4DB8-0461-D0E1-FBC73C813758}"/>
              </a:ext>
            </a:extLst>
          </p:cNvPr>
          <p:cNvSpPr>
            <a:spLocks noGrp="1"/>
          </p:cNvSpPr>
          <p:nvPr>
            <p:ph type="body" sz="quarter" idx="30"/>
          </p:nvPr>
        </p:nvSpPr>
        <p:spPr/>
        <p:txBody>
          <a:bodyPr/>
          <a:lstStyle/>
          <a:p>
            <a:r>
              <a:rPr lang="en-US" dirty="0"/>
              <a:t>06</a:t>
            </a:r>
          </a:p>
        </p:txBody>
      </p:sp>
    </p:spTree>
    <p:extLst>
      <p:ext uri="{BB962C8B-B14F-4D97-AF65-F5344CB8AC3E}">
        <p14:creationId xmlns:p14="http://schemas.microsoft.com/office/powerpoint/2010/main" val="195595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C3C1D6-CF95-64BE-86B2-3D58B79BBF6F}"/>
              </a:ext>
            </a:extLst>
          </p:cNvPr>
          <p:cNvSpPr>
            <a:spLocks noGrp="1"/>
          </p:cNvSpPr>
          <p:nvPr>
            <p:ph type="body" sz="quarter" idx="10"/>
          </p:nvPr>
        </p:nvSpPr>
        <p:spPr/>
        <p:txBody>
          <a:bodyPr>
            <a:normAutofit/>
          </a:bodyPr>
          <a:lstStyle/>
          <a:p>
            <a:r>
              <a:rPr lang="en-US" dirty="0"/>
              <a:t>Agenda</a:t>
            </a:r>
          </a:p>
        </p:txBody>
      </p:sp>
      <p:sp>
        <p:nvSpPr>
          <p:cNvPr id="3" name="Text Placeholder 2">
            <a:extLst>
              <a:ext uri="{FF2B5EF4-FFF2-40B4-BE49-F238E27FC236}">
                <a16:creationId xmlns:a16="http://schemas.microsoft.com/office/drawing/2014/main" id="{5917D147-7D5C-FB70-1B93-F39216C103F2}"/>
              </a:ext>
            </a:extLst>
          </p:cNvPr>
          <p:cNvSpPr>
            <a:spLocks noGrp="1"/>
          </p:cNvSpPr>
          <p:nvPr>
            <p:ph type="body" sz="quarter" idx="14"/>
          </p:nvPr>
        </p:nvSpPr>
        <p:spPr/>
        <p:txBody>
          <a:bodyPr/>
          <a:lstStyle/>
          <a:p>
            <a:r>
              <a:rPr lang="en-US" dirty="0"/>
              <a:t>Be bold, be humble</a:t>
            </a:r>
          </a:p>
        </p:txBody>
      </p:sp>
      <p:sp>
        <p:nvSpPr>
          <p:cNvPr id="4" name="Text Placeholder 3">
            <a:extLst>
              <a:ext uri="{FF2B5EF4-FFF2-40B4-BE49-F238E27FC236}">
                <a16:creationId xmlns:a16="http://schemas.microsoft.com/office/drawing/2014/main" id="{DBC964BD-E17B-4CFF-CBEE-3FD4DE06B091}"/>
              </a:ext>
            </a:extLst>
          </p:cNvPr>
          <p:cNvSpPr>
            <a:spLocks noGrp="1"/>
          </p:cNvSpPr>
          <p:nvPr>
            <p:ph type="body" sz="quarter" idx="15"/>
          </p:nvPr>
        </p:nvSpPr>
        <p:spPr/>
        <p:txBody>
          <a:bodyPr/>
          <a:lstStyle/>
          <a:p>
            <a:r>
              <a:rPr lang="en-US" dirty="0"/>
              <a:t>Put the customer first, always</a:t>
            </a:r>
          </a:p>
        </p:txBody>
      </p:sp>
      <p:sp>
        <p:nvSpPr>
          <p:cNvPr id="5" name="Text Placeholder 4">
            <a:extLst>
              <a:ext uri="{FF2B5EF4-FFF2-40B4-BE49-F238E27FC236}">
                <a16:creationId xmlns:a16="http://schemas.microsoft.com/office/drawing/2014/main" id="{711506EA-521E-CEFB-ED86-F9FD444DDA83}"/>
              </a:ext>
            </a:extLst>
          </p:cNvPr>
          <p:cNvSpPr>
            <a:spLocks noGrp="1"/>
          </p:cNvSpPr>
          <p:nvPr>
            <p:ph type="body" sz="quarter" idx="17"/>
          </p:nvPr>
        </p:nvSpPr>
        <p:spPr/>
        <p:txBody>
          <a:bodyPr/>
          <a:lstStyle/>
          <a:p>
            <a:r>
              <a:rPr lang="en-US" dirty="0"/>
              <a:t>Embrace diversity and inclusion</a:t>
            </a:r>
          </a:p>
        </p:txBody>
      </p:sp>
      <p:sp>
        <p:nvSpPr>
          <p:cNvPr id="6" name="Text Placeholder 5">
            <a:extLst>
              <a:ext uri="{FF2B5EF4-FFF2-40B4-BE49-F238E27FC236}">
                <a16:creationId xmlns:a16="http://schemas.microsoft.com/office/drawing/2014/main" id="{9C3C7902-503E-EE19-9611-C8DD51699A10}"/>
              </a:ext>
            </a:extLst>
          </p:cNvPr>
          <p:cNvSpPr>
            <a:spLocks noGrp="1"/>
          </p:cNvSpPr>
          <p:nvPr>
            <p:ph type="body" sz="quarter" idx="18"/>
          </p:nvPr>
        </p:nvSpPr>
        <p:spPr/>
        <p:txBody>
          <a:bodyPr/>
          <a:lstStyle/>
          <a:p>
            <a:r>
              <a:rPr lang="en-US" dirty="0"/>
              <a:t>Get the job done together</a:t>
            </a:r>
          </a:p>
        </p:txBody>
      </p:sp>
      <p:sp>
        <p:nvSpPr>
          <p:cNvPr id="7" name="Text Placeholder 6">
            <a:extLst>
              <a:ext uri="{FF2B5EF4-FFF2-40B4-BE49-F238E27FC236}">
                <a16:creationId xmlns:a16="http://schemas.microsoft.com/office/drawing/2014/main" id="{7AB95490-4D33-CA91-85CA-A5123B6D6452}"/>
              </a:ext>
            </a:extLst>
          </p:cNvPr>
          <p:cNvSpPr>
            <a:spLocks noGrp="1"/>
          </p:cNvSpPr>
          <p:nvPr>
            <p:ph type="body" sz="quarter" idx="20"/>
          </p:nvPr>
        </p:nvSpPr>
        <p:spPr/>
        <p:txBody>
          <a:bodyPr/>
          <a:lstStyle/>
          <a:p>
            <a:r>
              <a:rPr lang="en-US" dirty="0"/>
              <a:t>01</a:t>
            </a:r>
          </a:p>
        </p:txBody>
      </p:sp>
      <p:sp>
        <p:nvSpPr>
          <p:cNvPr id="8" name="Text Placeholder 7">
            <a:extLst>
              <a:ext uri="{FF2B5EF4-FFF2-40B4-BE49-F238E27FC236}">
                <a16:creationId xmlns:a16="http://schemas.microsoft.com/office/drawing/2014/main" id="{E14E9682-B0A2-B967-AF96-EF2877B8DFF8}"/>
              </a:ext>
            </a:extLst>
          </p:cNvPr>
          <p:cNvSpPr>
            <a:spLocks noGrp="1"/>
          </p:cNvSpPr>
          <p:nvPr>
            <p:ph type="body" sz="quarter" idx="26"/>
          </p:nvPr>
        </p:nvSpPr>
        <p:spPr/>
        <p:txBody>
          <a:bodyPr/>
          <a:lstStyle/>
          <a:p>
            <a:r>
              <a:rPr lang="en-US" dirty="0"/>
              <a:t>02</a:t>
            </a:r>
          </a:p>
        </p:txBody>
      </p:sp>
      <p:sp>
        <p:nvSpPr>
          <p:cNvPr id="9" name="Text Placeholder 8">
            <a:extLst>
              <a:ext uri="{FF2B5EF4-FFF2-40B4-BE49-F238E27FC236}">
                <a16:creationId xmlns:a16="http://schemas.microsoft.com/office/drawing/2014/main" id="{64D82E45-861B-1F49-6348-A2031E48621A}"/>
              </a:ext>
            </a:extLst>
          </p:cNvPr>
          <p:cNvSpPr>
            <a:spLocks noGrp="1"/>
          </p:cNvSpPr>
          <p:nvPr>
            <p:ph type="body" sz="quarter" idx="28"/>
          </p:nvPr>
        </p:nvSpPr>
        <p:spPr/>
        <p:txBody>
          <a:bodyPr/>
          <a:lstStyle/>
          <a:p>
            <a:r>
              <a:rPr lang="en-US" dirty="0"/>
              <a:t>03</a:t>
            </a:r>
          </a:p>
        </p:txBody>
      </p:sp>
      <p:sp>
        <p:nvSpPr>
          <p:cNvPr id="10" name="Text Placeholder 9">
            <a:extLst>
              <a:ext uri="{FF2B5EF4-FFF2-40B4-BE49-F238E27FC236}">
                <a16:creationId xmlns:a16="http://schemas.microsoft.com/office/drawing/2014/main" id="{C78306E1-05AE-C6CA-511B-893D740E9D1C}"/>
              </a:ext>
            </a:extLst>
          </p:cNvPr>
          <p:cNvSpPr>
            <a:spLocks noGrp="1"/>
          </p:cNvSpPr>
          <p:nvPr>
            <p:ph type="body" sz="quarter" idx="29"/>
          </p:nvPr>
        </p:nvSpPr>
        <p:spPr/>
        <p:txBody>
          <a:bodyPr/>
          <a:lstStyle/>
          <a:p>
            <a:r>
              <a:rPr lang="en-US" dirty="0"/>
              <a:t>04</a:t>
            </a:r>
          </a:p>
        </p:txBody>
      </p:sp>
    </p:spTree>
    <p:extLst>
      <p:ext uri="{BB962C8B-B14F-4D97-AF65-F5344CB8AC3E}">
        <p14:creationId xmlns:p14="http://schemas.microsoft.com/office/powerpoint/2010/main" val="76893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553907-F8FE-964D-700A-BA497100DC77}"/>
              </a:ext>
            </a:extLst>
          </p:cNvPr>
          <p:cNvSpPr>
            <a:spLocks noGrp="1"/>
          </p:cNvSpPr>
          <p:nvPr>
            <p:ph type="body" sz="quarter" idx="14"/>
          </p:nvPr>
        </p:nvSpPr>
        <p:spPr/>
        <p:txBody>
          <a:bodyPr/>
          <a:lstStyle/>
          <a:p>
            <a:r>
              <a:rPr lang="en-US" dirty="0"/>
              <a:t>Be bold, be humble</a:t>
            </a:r>
          </a:p>
        </p:txBody>
      </p:sp>
      <p:sp>
        <p:nvSpPr>
          <p:cNvPr id="3" name="Text Placeholder 2">
            <a:extLst>
              <a:ext uri="{FF2B5EF4-FFF2-40B4-BE49-F238E27FC236}">
                <a16:creationId xmlns:a16="http://schemas.microsoft.com/office/drawing/2014/main" id="{BA9BC2D5-8F05-A165-9747-ADCDDA084FA8}"/>
              </a:ext>
            </a:extLst>
          </p:cNvPr>
          <p:cNvSpPr>
            <a:spLocks noGrp="1"/>
          </p:cNvSpPr>
          <p:nvPr>
            <p:ph type="body" sz="quarter" idx="15"/>
          </p:nvPr>
        </p:nvSpPr>
        <p:spPr/>
        <p:txBody>
          <a:bodyPr/>
          <a:lstStyle/>
          <a:p>
            <a:r>
              <a:rPr lang="en-US" dirty="0"/>
              <a:t>Put the customer first, always</a:t>
            </a:r>
          </a:p>
        </p:txBody>
      </p:sp>
      <p:sp>
        <p:nvSpPr>
          <p:cNvPr id="4" name="Text Placeholder 3">
            <a:extLst>
              <a:ext uri="{FF2B5EF4-FFF2-40B4-BE49-F238E27FC236}">
                <a16:creationId xmlns:a16="http://schemas.microsoft.com/office/drawing/2014/main" id="{E59D1389-5A0F-7BCA-F4BD-DAAD84C47FAC}"/>
              </a:ext>
            </a:extLst>
          </p:cNvPr>
          <p:cNvSpPr>
            <a:spLocks noGrp="1"/>
          </p:cNvSpPr>
          <p:nvPr>
            <p:ph type="body" sz="quarter" idx="16"/>
          </p:nvPr>
        </p:nvSpPr>
        <p:spPr/>
        <p:txBody>
          <a:bodyPr/>
          <a:lstStyle/>
          <a:p>
            <a:r>
              <a:rPr lang="en-US" dirty="0"/>
              <a:t>Focus on continuous improvements</a:t>
            </a:r>
          </a:p>
        </p:txBody>
      </p:sp>
      <p:sp>
        <p:nvSpPr>
          <p:cNvPr id="5" name="Text Placeholder 4">
            <a:extLst>
              <a:ext uri="{FF2B5EF4-FFF2-40B4-BE49-F238E27FC236}">
                <a16:creationId xmlns:a16="http://schemas.microsoft.com/office/drawing/2014/main" id="{94BCA1D8-07B5-E7C2-A674-55084DB691BB}"/>
              </a:ext>
            </a:extLst>
          </p:cNvPr>
          <p:cNvSpPr>
            <a:spLocks noGrp="1"/>
          </p:cNvSpPr>
          <p:nvPr>
            <p:ph type="body" sz="quarter" idx="17"/>
          </p:nvPr>
        </p:nvSpPr>
        <p:spPr/>
        <p:txBody>
          <a:bodyPr/>
          <a:lstStyle/>
          <a:p>
            <a:r>
              <a:rPr lang="en-US" dirty="0"/>
              <a:t>Embrace diversity and inclusion</a:t>
            </a:r>
          </a:p>
        </p:txBody>
      </p:sp>
      <p:sp>
        <p:nvSpPr>
          <p:cNvPr id="6" name="Text Placeholder 5">
            <a:extLst>
              <a:ext uri="{FF2B5EF4-FFF2-40B4-BE49-F238E27FC236}">
                <a16:creationId xmlns:a16="http://schemas.microsoft.com/office/drawing/2014/main" id="{1774AB2B-E632-2E2F-A0D1-6A8BF19D6A34}"/>
              </a:ext>
            </a:extLst>
          </p:cNvPr>
          <p:cNvSpPr>
            <a:spLocks noGrp="1"/>
          </p:cNvSpPr>
          <p:nvPr>
            <p:ph type="body" sz="quarter" idx="18"/>
          </p:nvPr>
        </p:nvSpPr>
        <p:spPr/>
        <p:txBody>
          <a:bodyPr/>
          <a:lstStyle/>
          <a:p>
            <a:r>
              <a:rPr lang="en-US" dirty="0"/>
              <a:t>Get the job done together</a:t>
            </a:r>
          </a:p>
        </p:txBody>
      </p:sp>
      <p:sp>
        <p:nvSpPr>
          <p:cNvPr id="7" name="Text Placeholder 6">
            <a:extLst>
              <a:ext uri="{FF2B5EF4-FFF2-40B4-BE49-F238E27FC236}">
                <a16:creationId xmlns:a16="http://schemas.microsoft.com/office/drawing/2014/main" id="{0AAFC62A-F8BB-A095-2DBF-63CD0EFF149D}"/>
              </a:ext>
            </a:extLst>
          </p:cNvPr>
          <p:cNvSpPr>
            <a:spLocks noGrp="1"/>
          </p:cNvSpPr>
          <p:nvPr>
            <p:ph type="body" sz="quarter" idx="19"/>
          </p:nvPr>
        </p:nvSpPr>
        <p:spPr/>
        <p:txBody>
          <a:bodyPr/>
          <a:lstStyle/>
          <a:p>
            <a:r>
              <a:rPr lang="en-US" dirty="0"/>
              <a:t>Take ownership of the problem</a:t>
            </a:r>
          </a:p>
        </p:txBody>
      </p:sp>
      <p:sp>
        <p:nvSpPr>
          <p:cNvPr id="8" name="Text Placeholder 7">
            <a:extLst>
              <a:ext uri="{FF2B5EF4-FFF2-40B4-BE49-F238E27FC236}">
                <a16:creationId xmlns:a16="http://schemas.microsoft.com/office/drawing/2014/main" id="{A6CF3D83-8C7A-2572-AE48-C38A923D09F7}"/>
              </a:ext>
            </a:extLst>
          </p:cNvPr>
          <p:cNvSpPr>
            <a:spLocks noGrp="1"/>
          </p:cNvSpPr>
          <p:nvPr>
            <p:ph type="body" sz="quarter" idx="20"/>
          </p:nvPr>
        </p:nvSpPr>
        <p:spPr/>
        <p:txBody>
          <a:bodyPr/>
          <a:lstStyle/>
          <a:p>
            <a:r>
              <a:rPr lang="en-US" dirty="0"/>
              <a:t>01</a:t>
            </a:r>
          </a:p>
        </p:txBody>
      </p:sp>
      <p:sp>
        <p:nvSpPr>
          <p:cNvPr id="9" name="Text Placeholder 8">
            <a:extLst>
              <a:ext uri="{FF2B5EF4-FFF2-40B4-BE49-F238E27FC236}">
                <a16:creationId xmlns:a16="http://schemas.microsoft.com/office/drawing/2014/main" id="{3CA24180-8D56-9842-96BA-13B359C89CCD}"/>
              </a:ext>
            </a:extLst>
          </p:cNvPr>
          <p:cNvSpPr>
            <a:spLocks noGrp="1"/>
          </p:cNvSpPr>
          <p:nvPr>
            <p:ph type="body" sz="quarter" idx="26"/>
          </p:nvPr>
        </p:nvSpPr>
        <p:spPr/>
        <p:txBody>
          <a:bodyPr/>
          <a:lstStyle/>
          <a:p>
            <a:r>
              <a:rPr lang="en-US" dirty="0"/>
              <a:t>02</a:t>
            </a:r>
          </a:p>
        </p:txBody>
      </p:sp>
      <p:sp>
        <p:nvSpPr>
          <p:cNvPr id="10" name="Text Placeholder 9">
            <a:extLst>
              <a:ext uri="{FF2B5EF4-FFF2-40B4-BE49-F238E27FC236}">
                <a16:creationId xmlns:a16="http://schemas.microsoft.com/office/drawing/2014/main" id="{FBAE882A-B495-EFFF-BF3A-BDE5B8C02F7D}"/>
              </a:ext>
            </a:extLst>
          </p:cNvPr>
          <p:cNvSpPr>
            <a:spLocks noGrp="1"/>
          </p:cNvSpPr>
          <p:nvPr>
            <p:ph type="body" sz="quarter" idx="27"/>
          </p:nvPr>
        </p:nvSpPr>
        <p:spPr/>
        <p:txBody>
          <a:bodyPr/>
          <a:lstStyle/>
          <a:p>
            <a:r>
              <a:rPr lang="en-US" dirty="0"/>
              <a:t>03</a:t>
            </a:r>
          </a:p>
        </p:txBody>
      </p:sp>
      <p:sp>
        <p:nvSpPr>
          <p:cNvPr id="11" name="Text Placeholder 10">
            <a:extLst>
              <a:ext uri="{FF2B5EF4-FFF2-40B4-BE49-F238E27FC236}">
                <a16:creationId xmlns:a16="http://schemas.microsoft.com/office/drawing/2014/main" id="{6A9C2C89-5EA6-9658-1CEE-A71EE69C6867}"/>
              </a:ext>
            </a:extLst>
          </p:cNvPr>
          <p:cNvSpPr>
            <a:spLocks noGrp="1"/>
          </p:cNvSpPr>
          <p:nvPr>
            <p:ph type="body" sz="quarter" idx="28"/>
          </p:nvPr>
        </p:nvSpPr>
        <p:spPr/>
        <p:txBody>
          <a:bodyPr/>
          <a:lstStyle/>
          <a:p>
            <a:r>
              <a:rPr lang="en-US" dirty="0"/>
              <a:t>05</a:t>
            </a:r>
          </a:p>
        </p:txBody>
      </p:sp>
      <p:sp>
        <p:nvSpPr>
          <p:cNvPr id="12" name="Text Placeholder 11">
            <a:extLst>
              <a:ext uri="{FF2B5EF4-FFF2-40B4-BE49-F238E27FC236}">
                <a16:creationId xmlns:a16="http://schemas.microsoft.com/office/drawing/2014/main" id="{945EA1F4-83EF-8997-81E8-DD0C6E2B5058}"/>
              </a:ext>
            </a:extLst>
          </p:cNvPr>
          <p:cNvSpPr>
            <a:spLocks noGrp="1"/>
          </p:cNvSpPr>
          <p:nvPr>
            <p:ph type="body" sz="quarter" idx="29"/>
          </p:nvPr>
        </p:nvSpPr>
        <p:spPr/>
        <p:txBody>
          <a:bodyPr/>
          <a:lstStyle/>
          <a:p>
            <a:r>
              <a:rPr lang="en-US" dirty="0"/>
              <a:t>06</a:t>
            </a:r>
          </a:p>
        </p:txBody>
      </p:sp>
      <p:sp>
        <p:nvSpPr>
          <p:cNvPr id="13" name="Text Placeholder 12">
            <a:extLst>
              <a:ext uri="{FF2B5EF4-FFF2-40B4-BE49-F238E27FC236}">
                <a16:creationId xmlns:a16="http://schemas.microsoft.com/office/drawing/2014/main" id="{94FF0500-48A7-58AB-AB9A-06F63B6C81E6}"/>
              </a:ext>
            </a:extLst>
          </p:cNvPr>
          <p:cNvSpPr>
            <a:spLocks noGrp="1"/>
          </p:cNvSpPr>
          <p:nvPr>
            <p:ph type="body" sz="quarter" idx="30"/>
          </p:nvPr>
        </p:nvSpPr>
        <p:spPr/>
        <p:txBody>
          <a:bodyPr/>
          <a:lstStyle/>
          <a:p>
            <a:r>
              <a:rPr lang="en-US" dirty="0"/>
              <a:t>07</a:t>
            </a:r>
          </a:p>
        </p:txBody>
      </p:sp>
      <p:sp>
        <p:nvSpPr>
          <p:cNvPr id="14" name="Text Placeholder 13">
            <a:extLst>
              <a:ext uri="{FF2B5EF4-FFF2-40B4-BE49-F238E27FC236}">
                <a16:creationId xmlns:a16="http://schemas.microsoft.com/office/drawing/2014/main" id="{D3B65567-D44C-B396-0826-03F66F4C59E7}"/>
              </a:ext>
            </a:extLst>
          </p:cNvPr>
          <p:cNvSpPr>
            <a:spLocks noGrp="1"/>
          </p:cNvSpPr>
          <p:nvPr>
            <p:ph type="body" sz="quarter" idx="31"/>
          </p:nvPr>
        </p:nvSpPr>
        <p:spPr/>
        <p:txBody>
          <a:bodyPr/>
          <a:lstStyle/>
          <a:p>
            <a:r>
              <a:rPr lang="en-US" dirty="0"/>
              <a:t>Be professional, but always approachable</a:t>
            </a:r>
          </a:p>
        </p:txBody>
      </p:sp>
      <p:sp>
        <p:nvSpPr>
          <p:cNvPr id="15" name="Text Placeholder 14">
            <a:extLst>
              <a:ext uri="{FF2B5EF4-FFF2-40B4-BE49-F238E27FC236}">
                <a16:creationId xmlns:a16="http://schemas.microsoft.com/office/drawing/2014/main" id="{4E0510A6-7AA1-2137-893D-407DE859AC81}"/>
              </a:ext>
            </a:extLst>
          </p:cNvPr>
          <p:cNvSpPr>
            <a:spLocks noGrp="1"/>
          </p:cNvSpPr>
          <p:nvPr>
            <p:ph type="body" sz="quarter" idx="32"/>
          </p:nvPr>
        </p:nvSpPr>
        <p:spPr/>
        <p:txBody>
          <a:bodyPr/>
          <a:lstStyle/>
          <a:p>
            <a:r>
              <a:rPr lang="en-US" dirty="0"/>
              <a:t>We are Optimizers</a:t>
            </a:r>
          </a:p>
        </p:txBody>
      </p:sp>
      <p:sp>
        <p:nvSpPr>
          <p:cNvPr id="16" name="Text Placeholder 15">
            <a:extLst>
              <a:ext uri="{FF2B5EF4-FFF2-40B4-BE49-F238E27FC236}">
                <a16:creationId xmlns:a16="http://schemas.microsoft.com/office/drawing/2014/main" id="{0EDC7A4A-C46B-462A-FEC2-31BDAA810F77}"/>
              </a:ext>
            </a:extLst>
          </p:cNvPr>
          <p:cNvSpPr>
            <a:spLocks noGrp="1"/>
          </p:cNvSpPr>
          <p:nvPr>
            <p:ph type="body" sz="quarter" idx="33"/>
          </p:nvPr>
        </p:nvSpPr>
        <p:spPr/>
        <p:txBody>
          <a:bodyPr/>
          <a:lstStyle/>
          <a:p>
            <a:r>
              <a:rPr lang="en-US" dirty="0"/>
              <a:t>04</a:t>
            </a:r>
          </a:p>
        </p:txBody>
      </p:sp>
      <p:sp>
        <p:nvSpPr>
          <p:cNvPr id="17" name="Text Placeholder 16">
            <a:extLst>
              <a:ext uri="{FF2B5EF4-FFF2-40B4-BE49-F238E27FC236}">
                <a16:creationId xmlns:a16="http://schemas.microsoft.com/office/drawing/2014/main" id="{7E6EA1F0-2D7E-F2C1-B53B-2FAD0FDF519F}"/>
              </a:ext>
            </a:extLst>
          </p:cNvPr>
          <p:cNvSpPr>
            <a:spLocks noGrp="1"/>
          </p:cNvSpPr>
          <p:nvPr>
            <p:ph type="body" sz="quarter" idx="34"/>
          </p:nvPr>
        </p:nvSpPr>
        <p:spPr/>
        <p:txBody>
          <a:bodyPr/>
          <a:lstStyle/>
          <a:p>
            <a:r>
              <a:rPr lang="en-US" dirty="0"/>
              <a:t>08</a:t>
            </a:r>
          </a:p>
        </p:txBody>
      </p:sp>
    </p:spTree>
    <p:extLst>
      <p:ext uri="{BB962C8B-B14F-4D97-AF65-F5344CB8AC3E}">
        <p14:creationId xmlns:p14="http://schemas.microsoft.com/office/powerpoint/2010/main" val="269384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03</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Focus on continuous </a:t>
            </a:r>
          </a:p>
          <a:p>
            <a:r>
              <a:rPr lang="en-US" dirty="0"/>
              <a:t>improvement</a:t>
            </a:r>
          </a:p>
        </p:txBody>
      </p:sp>
    </p:spTree>
    <p:extLst>
      <p:ext uri="{BB962C8B-B14F-4D97-AF65-F5344CB8AC3E}">
        <p14:creationId xmlns:p14="http://schemas.microsoft.com/office/powerpoint/2010/main" val="37432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04BA3-08D0-B5AE-9D5F-F852D41A6497}"/>
              </a:ext>
            </a:extLst>
          </p:cNvPr>
          <p:cNvSpPr>
            <a:spLocks noGrp="1"/>
          </p:cNvSpPr>
          <p:nvPr>
            <p:ph type="body" sz="quarter" idx="10"/>
          </p:nvPr>
        </p:nvSpPr>
        <p:spPr/>
        <p:txBody>
          <a:bodyPr/>
          <a:lstStyle/>
          <a:p>
            <a:r>
              <a:rPr lang="en-US" dirty="0"/>
              <a:t>Short header or statement can go right here! Keep it to no more than four lines please. Arial Bold 40pt</a:t>
            </a:r>
          </a:p>
        </p:txBody>
      </p:sp>
    </p:spTree>
    <p:extLst>
      <p:ext uri="{BB962C8B-B14F-4D97-AF65-F5344CB8AC3E}">
        <p14:creationId xmlns:p14="http://schemas.microsoft.com/office/powerpoint/2010/main" val="198793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p:txBody>
          <a:bodyPr/>
          <a:lstStyle/>
          <a:p>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3" name="Text Placeholder 2">
            <a:extLst>
              <a:ext uri="{FF2B5EF4-FFF2-40B4-BE49-F238E27FC236}">
                <a16:creationId xmlns:a16="http://schemas.microsoft.com/office/drawing/2014/main" id="{501B04A2-BEE8-25E7-9799-C985175BCB71}"/>
              </a:ext>
            </a:extLst>
          </p:cNvPr>
          <p:cNvSpPr>
            <a:spLocks noGrp="1"/>
          </p:cNvSpPr>
          <p:nvPr>
            <p:ph type="body" sz="quarter" idx="18"/>
          </p:nvPr>
        </p:nvSpPr>
        <p:spPr/>
        <p:txBody>
          <a:bodyPr/>
          <a:lstStyle/>
          <a:p>
            <a:r>
              <a:rPr lang="en-US" dirty="0"/>
              <a:t>Optional subhead goes here</a:t>
            </a:r>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p:txBody>
          <a:bodyPr>
            <a:normAutofit/>
          </a:bodyPr>
          <a:lstStyle/>
          <a:p>
            <a:r>
              <a:rPr lang="en-US" dirty="0"/>
              <a:t>Short headline goes here, two lines max</a:t>
            </a:r>
          </a:p>
        </p:txBody>
      </p:sp>
    </p:spTree>
    <p:extLst>
      <p:ext uri="{BB962C8B-B14F-4D97-AF65-F5344CB8AC3E}">
        <p14:creationId xmlns:p14="http://schemas.microsoft.com/office/powerpoint/2010/main" val="377198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ED0B2-E22A-2AB8-F78B-A86A3585997D}"/>
              </a:ext>
            </a:extLst>
          </p:cNvPr>
          <p:cNvSpPr>
            <a:spLocks noGrp="1"/>
          </p:cNvSpPr>
          <p:nvPr>
            <p:ph type="body" sz="quarter" idx="15"/>
          </p:nvPr>
        </p:nvSpPr>
        <p:spPr/>
        <p:txBody>
          <a:bodyPr/>
          <a:lstStyle/>
          <a:p>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3" name="Text Placeholder 2">
            <a:extLst>
              <a:ext uri="{FF2B5EF4-FFF2-40B4-BE49-F238E27FC236}">
                <a16:creationId xmlns:a16="http://schemas.microsoft.com/office/drawing/2014/main" id="{4658D391-CA2E-7923-178C-17888AB0BFFB}"/>
              </a:ext>
            </a:extLst>
          </p:cNvPr>
          <p:cNvSpPr>
            <a:spLocks noGrp="1"/>
          </p:cNvSpPr>
          <p:nvPr>
            <p:ph type="body" sz="quarter" idx="18"/>
          </p:nvPr>
        </p:nvSpPr>
        <p:spPr/>
        <p:txBody>
          <a:bodyPr/>
          <a:lstStyle/>
          <a:p>
            <a:r>
              <a:rPr lang="en-US" dirty="0"/>
              <a:t>Optional subhead goes here</a:t>
            </a:r>
          </a:p>
        </p:txBody>
      </p:sp>
      <p:sp>
        <p:nvSpPr>
          <p:cNvPr id="4" name="Text Placeholder 3">
            <a:extLst>
              <a:ext uri="{FF2B5EF4-FFF2-40B4-BE49-F238E27FC236}">
                <a16:creationId xmlns:a16="http://schemas.microsoft.com/office/drawing/2014/main" id="{E992B1CE-B1A9-5EAA-1C0E-D3F28F536170}"/>
              </a:ext>
            </a:extLst>
          </p:cNvPr>
          <p:cNvSpPr>
            <a:spLocks noGrp="1"/>
          </p:cNvSpPr>
          <p:nvPr>
            <p:ph type="body" sz="quarter" idx="10"/>
          </p:nvPr>
        </p:nvSpPr>
        <p:spPr/>
        <p:txBody>
          <a:bodyPr>
            <a:normAutofit/>
          </a:bodyPr>
          <a:lstStyle/>
          <a:p>
            <a:r>
              <a:rPr lang="en-US" dirty="0"/>
              <a:t>Short headline goes here, two lines max</a:t>
            </a:r>
          </a:p>
        </p:txBody>
      </p:sp>
    </p:spTree>
    <p:extLst>
      <p:ext uri="{BB962C8B-B14F-4D97-AF65-F5344CB8AC3E}">
        <p14:creationId xmlns:p14="http://schemas.microsoft.com/office/powerpoint/2010/main" val="75073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52ACA-5990-BF7C-CAD9-1C3659C0261C}"/>
              </a:ext>
            </a:extLst>
          </p:cNvPr>
          <p:cNvSpPr>
            <a:spLocks noGrp="1"/>
          </p:cNvSpPr>
          <p:nvPr>
            <p:ph type="body" sz="quarter" idx="15"/>
          </p:nvPr>
        </p:nvSpPr>
        <p:spPr/>
        <p:txBody>
          <a:bodyPr>
            <a:normAutofit/>
          </a:bodyPr>
          <a:lstStyle/>
          <a:p>
            <a:r>
              <a:rPr lang="en-US" dirty="0"/>
              <a:t>This layout is great for anything text-heavy. Use this slide sparingly, as folks will not be able to (or want to) read long paragraphs from afar.</a:t>
            </a:r>
          </a:p>
        </p:txBody>
      </p:sp>
      <p:sp>
        <p:nvSpPr>
          <p:cNvPr id="3" name="Text Placeholder 2">
            <a:extLst>
              <a:ext uri="{FF2B5EF4-FFF2-40B4-BE49-F238E27FC236}">
                <a16:creationId xmlns:a16="http://schemas.microsoft.com/office/drawing/2014/main" id="{9A4518D7-46CB-CCD5-FD98-7F8A8B74E40F}"/>
              </a:ext>
            </a:extLst>
          </p:cNvPr>
          <p:cNvSpPr>
            <a:spLocks noGrp="1"/>
          </p:cNvSpPr>
          <p:nvPr>
            <p:ph type="body" sz="quarter" idx="18"/>
          </p:nvPr>
        </p:nvSpPr>
        <p:spPr/>
        <p:txBody>
          <a:bodyPr>
            <a:normAutofit lnSpcReduction="10000"/>
          </a:bodyPr>
          <a:lstStyle/>
          <a:p>
            <a:r>
              <a:rPr lang="en-US" dirty="0"/>
              <a:t>Optional subhead goes here</a:t>
            </a:r>
          </a:p>
        </p:txBody>
      </p:sp>
      <p:sp>
        <p:nvSpPr>
          <p:cNvPr id="5" name="Text Placeholder 4">
            <a:extLst>
              <a:ext uri="{FF2B5EF4-FFF2-40B4-BE49-F238E27FC236}">
                <a16:creationId xmlns:a16="http://schemas.microsoft.com/office/drawing/2014/main" id="{0A463361-ED95-893B-9AEB-973A6F7CFA54}"/>
              </a:ext>
            </a:extLst>
          </p:cNvPr>
          <p:cNvSpPr>
            <a:spLocks noGrp="1"/>
          </p:cNvSpPr>
          <p:nvPr>
            <p:ph type="body" sz="quarter" idx="19"/>
          </p:nvPr>
        </p:nvSpPr>
        <p:spPr/>
        <p:txBody>
          <a:bodyPr>
            <a:normAutofit/>
          </a:bodyPr>
          <a:lstStyle/>
          <a:p>
            <a:r>
              <a:rPr lang="en-US" dirty="0"/>
              <a:t>This layout is great for anything text-heavy. Use this slide sparingly, as folks will not be able to (or want to) read long paragraphs from afar.</a:t>
            </a:r>
          </a:p>
        </p:txBody>
      </p:sp>
      <p:sp>
        <p:nvSpPr>
          <p:cNvPr id="6" name="Text Placeholder 5">
            <a:extLst>
              <a:ext uri="{FF2B5EF4-FFF2-40B4-BE49-F238E27FC236}">
                <a16:creationId xmlns:a16="http://schemas.microsoft.com/office/drawing/2014/main" id="{D6BA574D-C837-0783-B43B-962955745B02}"/>
              </a:ext>
            </a:extLst>
          </p:cNvPr>
          <p:cNvSpPr>
            <a:spLocks noGrp="1"/>
          </p:cNvSpPr>
          <p:nvPr>
            <p:ph type="body" sz="quarter" idx="20"/>
          </p:nvPr>
        </p:nvSpPr>
        <p:spPr/>
        <p:txBody>
          <a:bodyPr>
            <a:normAutofit lnSpcReduction="10000"/>
          </a:bodyPr>
          <a:lstStyle/>
          <a:p>
            <a:r>
              <a:rPr lang="en-US" dirty="0"/>
              <a:t>Optional subhead goes here</a:t>
            </a:r>
          </a:p>
        </p:txBody>
      </p:sp>
      <p:sp>
        <p:nvSpPr>
          <p:cNvPr id="7" name="Text Placeholder 6">
            <a:extLst>
              <a:ext uri="{FF2B5EF4-FFF2-40B4-BE49-F238E27FC236}">
                <a16:creationId xmlns:a16="http://schemas.microsoft.com/office/drawing/2014/main" id="{4C5C5724-7419-4433-FE6E-7B3C8DD708A4}"/>
              </a:ext>
            </a:extLst>
          </p:cNvPr>
          <p:cNvSpPr>
            <a:spLocks noGrp="1"/>
          </p:cNvSpPr>
          <p:nvPr>
            <p:ph type="body" sz="quarter" idx="21"/>
          </p:nvPr>
        </p:nvSpPr>
        <p:spPr/>
        <p:txBody>
          <a:bodyPr>
            <a:normAutofit/>
          </a:bodyPr>
          <a:lstStyle/>
          <a:p>
            <a:r>
              <a:rPr lang="en-US" dirty="0"/>
              <a:t>This layout is great for anything text-heavy. Use this slide sparingly, as folks will not be able to (or want to) read long paragraphs from afar.</a:t>
            </a:r>
          </a:p>
        </p:txBody>
      </p:sp>
      <p:sp>
        <p:nvSpPr>
          <p:cNvPr id="8" name="Text Placeholder 7">
            <a:extLst>
              <a:ext uri="{FF2B5EF4-FFF2-40B4-BE49-F238E27FC236}">
                <a16:creationId xmlns:a16="http://schemas.microsoft.com/office/drawing/2014/main" id="{6F63EBDA-2BD6-DF56-CCCA-18406A2A06A9}"/>
              </a:ext>
            </a:extLst>
          </p:cNvPr>
          <p:cNvSpPr>
            <a:spLocks noGrp="1"/>
          </p:cNvSpPr>
          <p:nvPr>
            <p:ph type="body" sz="quarter" idx="22"/>
          </p:nvPr>
        </p:nvSpPr>
        <p:spPr/>
        <p:txBody>
          <a:bodyPr>
            <a:normAutofit lnSpcReduction="10000"/>
          </a:bodyPr>
          <a:lstStyle/>
          <a:p>
            <a:r>
              <a:rPr lang="en-US" dirty="0"/>
              <a:t>Optional subhead goes here</a:t>
            </a:r>
          </a:p>
        </p:txBody>
      </p:sp>
      <p:sp>
        <p:nvSpPr>
          <p:cNvPr id="9" name="Text Placeholder 8">
            <a:extLst>
              <a:ext uri="{FF2B5EF4-FFF2-40B4-BE49-F238E27FC236}">
                <a16:creationId xmlns:a16="http://schemas.microsoft.com/office/drawing/2014/main" id="{A7CC55C2-58B2-6FF7-FBD8-F442CEF0B8E5}"/>
              </a:ext>
            </a:extLst>
          </p:cNvPr>
          <p:cNvSpPr>
            <a:spLocks noGrp="1"/>
          </p:cNvSpPr>
          <p:nvPr>
            <p:ph type="body" sz="quarter" idx="23"/>
          </p:nvPr>
        </p:nvSpPr>
        <p:spPr/>
        <p:txBody>
          <a:bodyPr>
            <a:normAutofit/>
          </a:bodyPr>
          <a:lstStyle/>
          <a:p>
            <a:r>
              <a:rPr lang="en-US" dirty="0"/>
              <a:t>This layout is great for anything text-heavy. Use this slide sparingly, as folks will not be able to (or want to) read long paragraphs from afar.</a:t>
            </a:r>
          </a:p>
        </p:txBody>
      </p:sp>
      <p:sp>
        <p:nvSpPr>
          <p:cNvPr id="10" name="Text Placeholder 9">
            <a:extLst>
              <a:ext uri="{FF2B5EF4-FFF2-40B4-BE49-F238E27FC236}">
                <a16:creationId xmlns:a16="http://schemas.microsoft.com/office/drawing/2014/main" id="{C60C7342-18CA-706B-E07F-292E99B464F3}"/>
              </a:ext>
            </a:extLst>
          </p:cNvPr>
          <p:cNvSpPr>
            <a:spLocks noGrp="1"/>
          </p:cNvSpPr>
          <p:nvPr>
            <p:ph type="body" sz="quarter" idx="24"/>
          </p:nvPr>
        </p:nvSpPr>
        <p:spPr/>
        <p:txBody>
          <a:bodyPr>
            <a:normAutofit lnSpcReduction="10000"/>
          </a:bodyPr>
          <a:lstStyle/>
          <a:p>
            <a:r>
              <a:rPr lang="en-US" dirty="0"/>
              <a:t>Optional subhead goes here</a:t>
            </a:r>
          </a:p>
        </p:txBody>
      </p:sp>
      <p:sp>
        <p:nvSpPr>
          <p:cNvPr id="11" name="Text Placeholder 3">
            <a:extLst>
              <a:ext uri="{FF2B5EF4-FFF2-40B4-BE49-F238E27FC236}">
                <a16:creationId xmlns:a16="http://schemas.microsoft.com/office/drawing/2014/main" id="{5B2478C8-3F5B-8C4C-F998-6EB51672DF4D}"/>
              </a:ext>
            </a:extLst>
          </p:cNvPr>
          <p:cNvSpPr>
            <a:spLocks noGrp="1"/>
          </p:cNvSpPr>
          <p:nvPr>
            <p:ph type="body" sz="quarter" idx="10"/>
          </p:nvPr>
        </p:nvSpPr>
        <p:spPr>
          <a:xfrm>
            <a:off x="733425" y="733470"/>
            <a:ext cx="6330991" cy="1496086"/>
          </a:xfrm>
        </p:spPr>
        <p:txBody>
          <a:bodyPr>
            <a:normAutofit/>
          </a:bodyPr>
          <a:lstStyle/>
          <a:p>
            <a:r>
              <a:rPr lang="en-US" dirty="0"/>
              <a:t>Short headline goes here, two lines max</a:t>
            </a:r>
          </a:p>
        </p:txBody>
      </p:sp>
    </p:spTree>
    <p:extLst>
      <p:ext uri="{BB962C8B-B14F-4D97-AF65-F5344CB8AC3E}">
        <p14:creationId xmlns:p14="http://schemas.microsoft.com/office/powerpoint/2010/main" val="403948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7FF4D4-5635-EFA9-C8FF-1DC0DC1300FB}"/>
              </a:ext>
            </a:extLst>
          </p:cNvPr>
          <p:cNvSpPr>
            <a:spLocks noGrp="1"/>
          </p:cNvSpPr>
          <p:nvPr>
            <p:ph type="body" sz="quarter" idx="15"/>
          </p:nvPr>
        </p:nvSpPr>
        <p:spPr/>
        <p:txBody>
          <a:bodyPr>
            <a:normAutofit/>
          </a:bodyPr>
          <a:lstStyle/>
          <a:p>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3" name="Text Placeholder 2">
            <a:extLst>
              <a:ext uri="{FF2B5EF4-FFF2-40B4-BE49-F238E27FC236}">
                <a16:creationId xmlns:a16="http://schemas.microsoft.com/office/drawing/2014/main" id="{32B42A54-A57F-8390-AA5D-BC386DED8EF0}"/>
              </a:ext>
            </a:extLst>
          </p:cNvPr>
          <p:cNvSpPr>
            <a:spLocks noGrp="1"/>
          </p:cNvSpPr>
          <p:nvPr>
            <p:ph type="body" sz="quarter" idx="18"/>
          </p:nvPr>
        </p:nvSpPr>
        <p:spPr/>
        <p:txBody>
          <a:bodyPr>
            <a:normAutofit lnSpcReduction="10000"/>
          </a:bodyPr>
          <a:lstStyle/>
          <a:p>
            <a:r>
              <a:rPr lang="en-US" dirty="0"/>
              <a:t>Optional subhead goes here</a:t>
            </a:r>
          </a:p>
        </p:txBody>
      </p:sp>
      <p:sp>
        <p:nvSpPr>
          <p:cNvPr id="4" name="Text Placeholder 3">
            <a:extLst>
              <a:ext uri="{FF2B5EF4-FFF2-40B4-BE49-F238E27FC236}">
                <a16:creationId xmlns:a16="http://schemas.microsoft.com/office/drawing/2014/main" id="{715A13E8-DA8E-DA1D-3B72-06B1CCB8198B}"/>
              </a:ext>
            </a:extLst>
          </p:cNvPr>
          <p:cNvSpPr>
            <a:spLocks noGrp="1"/>
          </p:cNvSpPr>
          <p:nvPr>
            <p:ph type="body" sz="quarter" idx="10"/>
          </p:nvPr>
        </p:nvSpPr>
        <p:spPr/>
        <p:txBody>
          <a:bodyPr>
            <a:normAutofit/>
          </a:bodyPr>
          <a:lstStyle/>
          <a:p>
            <a:r>
              <a:rPr lang="en-US" dirty="0"/>
              <a:t>Short headline goes here, two lines max</a:t>
            </a:r>
          </a:p>
        </p:txBody>
      </p:sp>
      <p:sp>
        <p:nvSpPr>
          <p:cNvPr id="5" name="Text Placeholder 4">
            <a:extLst>
              <a:ext uri="{FF2B5EF4-FFF2-40B4-BE49-F238E27FC236}">
                <a16:creationId xmlns:a16="http://schemas.microsoft.com/office/drawing/2014/main" id="{C0B1D7B7-AE84-E4A6-3B3B-85817CD327CD}"/>
              </a:ext>
            </a:extLst>
          </p:cNvPr>
          <p:cNvSpPr>
            <a:spLocks noGrp="1"/>
          </p:cNvSpPr>
          <p:nvPr>
            <p:ph type="body" sz="quarter" idx="19"/>
          </p:nvPr>
        </p:nvSpPr>
        <p:spPr/>
        <p:txBody>
          <a:bodyPr/>
          <a:lstStyle/>
          <a:p>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6" name="Text Placeholder 5">
            <a:extLst>
              <a:ext uri="{FF2B5EF4-FFF2-40B4-BE49-F238E27FC236}">
                <a16:creationId xmlns:a16="http://schemas.microsoft.com/office/drawing/2014/main" id="{83AE2EE8-C55C-84F2-BDE7-5763391CE99F}"/>
              </a:ext>
            </a:extLst>
          </p:cNvPr>
          <p:cNvSpPr>
            <a:spLocks noGrp="1"/>
          </p:cNvSpPr>
          <p:nvPr>
            <p:ph type="body" sz="quarter" idx="20"/>
          </p:nvPr>
        </p:nvSpPr>
        <p:spPr/>
        <p:txBody>
          <a:bodyPr>
            <a:normAutofit lnSpcReduction="10000"/>
          </a:bodyPr>
          <a:lstStyle/>
          <a:p>
            <a:r>
              <a:rPr lang="en-US" dirty="0"/>
              <a:t>Optional subhead goes here</a:t>
            </a:r>
          </a:p>
        </p:txBody>
      </p:sp>
    </p:spTree>
    <p:extLst>
      <p:ext uri="{BB962C8B-B14F-4D97-AF65-F5344CB8AC3E}">
        <p14:creationId xmlns:p14="http://schemas.microsoft.com/office/powerpoint/2010/main" val="183401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p:txBody>
          <a:bodyPr/>
          <a:lstStyle/>
          <a:p>
            <a:r>
              <a:rPr lang="en-US" dirty="0"/>
              <a:t>Impactful quote can go right here: Arial bold 28pt.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Duis </a:t>
            </a:r>
            <a:r>
              <a:rPr lang="en-US" dirty="0" err="1"/>
              <a:t>velit</a:t>
            </a:r>
            <a:r>
              <a:rPr lang="en-US" dirty="0"/>
              <a:t>.”</a:t>
            </a:r>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p:txBody>
          <a:bodyPr/>
          <a:lstStyle/>
          <a:p>
            <a:r>
              <a:rPr lang="en-US" dirty="0" err="1"/>
              <a:t>Firstname</a:t>
            </a:r>
            <a:r>
              <a:rPr lang="en-US" dirty="0"/>
              <a:t> </a:t>
            </a:r>
            <a:r>
              <a:rPr lang="en-US" dirty="0" err="1"/>
              <a:t>Lastname</a:t>
            </a:r>
            <a:endParaRPr lang="en-US" dirty="0"/>
          </a:p>
        </p:txBody>
      </p:sp>
      <p:sp>
        <p:nvSpPr>
          <p:cNvPr id="4" name="Text Placeholder 3">
            <a:extLst>
              <a:ext uri="{FF2B5EF4-FFF2-40B4-BE49-F238E27FC236}">
                <a16:creationId xmlns:a16="http://schemas.microsoft.com/office/drawing/2014/main" id="{F9A60C4B-622C-4F01-8447-748678748611}"/>
              </a:ext>
            </a:extLst>
          </p:cNvPr>
          <p:cNvSpPr>
            <a:spLocks noGrp="1"/>
          </p:cNvSpPr>
          <p:nvPr>
            <p:ph type="body" sz="quarter" idx="18"/>
          </p:nvPr>
        </p:nvSpPr>
        <p:spPr/>
        <p:txBody>
          <a:bodyPr/>
          <a:lstStyle/>
          <a:p>
            <a:r>
              <a:rPr lang="en-US" dirty="0"/>
              <a:t>Fancy position title goes here, Optimizely</a:t>
            </a:r>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5368" y="1544103"/>
            <a:ext cx="1062662" cy="531331"/>
          </a:xfrm>
          <a:prstGeom prst="rect">
            <a:avLst/>
          </a:prstGeom>
        </p:spPr>
      </p:pic>
    </p:spTree>
    <p:extLst>
      <p:ext uri="{BB962C8B-B14F-4D97-AF65-F5344CB8AC3E}">
        <p14:creationId xmlns:p14="http://schemas.microsoft.com/office/powerpoint/2010/main" val="776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F990AA-5D9E-8EA6-2524-90D2B945AD42}"/>
              </a:ext>
            </a:extLst>
          </p:cNvPr>
          <p:cNvSpPr>
            <a:spLocks noGrp="1"/>
          </p:cNvSpPr>
          <p:nvPr>
            <p:ph type="body" sz="quarter" idx="16"/>
          </p:nvPr>
        </p:nvSpPr>
        <p:spPr>
          <a:xfrm>
            <a:off x="1049338" y="2836013"/>
            <a:ext cx="6189889" cy="415859"/>
          </a:xfrm>
        </p:spPr>
        <p:txBody>
          <a:bodyPr/>
          <a:lstStyle/>
          <a:p>
            <a:r>
              <a:rPr lang="en-US" dirty="0"/>
              <a:t>Main point goes here: Arial 22pt</a:t>
            </a:r>
          </a:p>
        </p:txBody>
      </p:sp>
      <p:sp>
        <p:nvSpPr>
          <p:cNvPr id="3" name="Text Placeholder 2">
            <a:extLst>
              <a:ext uri="{FF2B5EF4-FFF2-40B4-BE49-F238E27FC236}">
                <a16:creationId xmlns:a16="http://schemas.microsoft.com/office/drawing/2014/main" id="{11EB1251-09D8-001D-4657-A6A2FB65554A}"/>
              </a:ext>
            </a:extLst>
          </p:cNvPr>
          <p:cNvSpPr>
            <a:spLocks noGrp="1"/>
          </p:cNvSpPr>
          <p:nvPr>
            <p:ph type="body" sz="quarter" idx="17"/>
          </p:nvPr>
        </p:nvSpPr>
        <p:spPr>
          <a:xfrm>
            <a:off x="1049337" y="3484239"/>
            <a:ext cx="6189889" cy="415859"/>
          </a:xfrm>
        </p:spPr>
        <p:txBody>
          <a:bodyPr/>
          <a:lstStyle/>
          <a:p>
            <a:r>
              <a:rPr lang="en-US" dirty="0"/>
              <a:t>Main point goes here: Arial 22pt</a:t>
            </a:r>
          </a:p>
        </p:txBody>
      </p:sp>
      <p:sp>
        <p:nvSpPr>
          <p:cNvPr id="4" name="Text Placeholder 3">
            <a:extLst>
              <a:ext uri="{FF2B5EF4-FFF2-40B4-BE49-F238E27FC236}">
                <a16:creationId xmlns:a16="http://schemas.microsoft.com/office/drawing/2014/main" id="{949BA853-2FF1-1959-5EF6-B9D574938A75}"/>
              </a:ext>
            </a:extLst>
          </p:cNvPr>
          <p:cNvSpPr>
            <a:spLocks noGrp="1"/>
          </p:cNvSpPr>
          <p:nvPr>
            <p:ph type="body" sz="quarter" idx="18"/>
          </p:nvPr>
        </p:nvSpPr>
        <p:spPr>
          <a:xfrm>
            <a:off x="1049336" y="4132465"/>
            <a:ext cx="6189889" cy="415859"/>
          </a:xfrm>
        </p:spPr>
        <p:txBody>
          <a:bodyPr/>
          <a:lstStyle/>
          <a:p>
            <a:r>
              <a:rPr lang="en-US" dirty="0"/>
              <a:t>Main point goes here: Arial 22pt</a:t>
            </a:r>
          </a:p>
        </p:txBody>
      </p:sp>
      <p:sp>
        <p:nvSpPr>
          <p:cNvPr id="5" name="Text Placeholder 4">
            <a:extLst>
              <a:ext uri="{FF2B5EF4-FFF2-40B4-BE49-F238E27FC236}">
                <a16:creationId xmlns:a16="http://schemas.microsoft.com/office/drawing/2014/main" id="{6FA96E51-043D-CE93-A04F-6B431887FF88}"/>
              </a:ext>
            </a:extLst>
          </p:cNvPr>
          <p:cNvSpPr>
            <a:spLocks noGrp="1"/>
          </p:cNvSpPr>
          <p:nvPr>
            <p:ph type="body" sz="quarter" idx="19"/>
          </p:nvPr>
        </p:nvSpPr>
        <p:spPr>
          <a:xfrm>
            <a:off x="1049335" y="4785150"/>
            <a:ext cx="6189889" cy="415859"/>
          </a:xfrm>
        </p:spPr>
        <p:txBody>
          <a:bodyPr/>
          <a:lstStyle/>
          <a:p>
            <a:r>
              <a:rPr lang="en-US" dirty="0"/>
              <a:t>Main point goes here: Arial 22pt</a:t>
            </a:r>
          </a:p>
        </p:txBody>
      </p:sp>
      <p:sp>
        <p:nvSpPr>
          <p:cNvPr id="6" name="Text Placeholder 5">
            <a:extLst>
              <a:ext uri="{FF2B5EF4-FFF2-40B4-BE49-F238E27FC236}">
                <a16:creationId xmlns:a16="http://schemas.microsoft.com/office/drawing/2014/main" id="{7343E07D-C60C-38D0-B92E-E33B19A97D04}"/>
              </a:ext>
            </a:extLst>
          </p:cNvPr>
          <p:cNvSpPr>
            <a:spLocks noGrp="1"/>
          </p:cNvSpPr>
          <p:nvPr>
            <p:ph type="body" sz="quarter" idx="20"/>
          </p:nvPr>
        </p:nvSpPr>
        <p:spPr/>
        <p:txBody>
          <a:bodyPr>
            <a:normAutofit/>
          </a:bodyPr>
          <a:lstStyle/>
          <a:p>
            <a:r>
              <a:rPr lang="en-US" dirty="0"/>
              <a:t>Short headline goes here, two lines max</a:t>
            </a:r>
          </a:p>
        </p:txBody>
      </p:sp>
      <p:pic>
        <p:nvPicPr>
          <p:cNvPr id="7" name="Picture 6" descr="A green curved line on a black background&#10;&#10;Description automatically generated with low confidence">
            <a:extLst>
              <a:ext uri="{FF2B5EF4-FFF2-40B4-BE49-F238E27FC236}">
                <a16:creationId xmlns:a16="http://schemas.microsoft.com/office/drawing/2014/main" id="{07D189E1-B3D8-268D-959A-A24AE168349E}"/>
              </a:ext>
            </a:extLst>
          </p:cNvPr>
          <p:cNvPicPr>
            <a:picLocks noChangeAspect="1"/>
          </p:cNvPicPr>
          <p:nvPr/>
        </p:nvPicPr>
        <p:blipFill>
          <a:blip r:embed="rId3"/>
          <a:stretch>
            <a:fillRect/>
          </a:stretch>
        </p:blipFill>
        <p:spPr>
          <a:xfrm>
            <a:off x="733424" y="2814241"/>
            <a:ext cx="188840" cy="2364996"/>
          </a:xfrm>
          <a:prstGeom prst="rect">
            <a:avLst/>
          </a:prstGeom>
        </p:spPr>
      </p:pic>
    </p:spTree>
    <p:extLst>
      <p:ext uri="{BB962C8B-B14F-4D97-AF65-F5344CB8AC3E}">
        <p14:creationId xmlns:p14="http://schemas.microsoft.com/office/powerpoint/2010/main" val="163026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01</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CMS12 overview</a:t>
            </a:r>
          </a:p>
        </p:txBody>
      </p:sp>
    </p:spTree>
    <p:extLst>
      <p:ext uri="{BB962C8B-B14F-4D97-AF65-F5344CB8AC3E}">
        <p14:creationId xmlns:p14="http://schemas.microsoft.com/office/powerpoint/2010/main" val="255654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everal colorful credit cards&#10;&#10;Description automatically generated">
            <a:extLst>
              <a:ext uri="{FF2B5EF4-FFF2-40B4-BE49-F238E27FC236}">
                <a16:creationId xmlns:a16="http://schemas.microsoft.com/office/drawing/2014/main" id="{BFA6573F-EF46-1215-5632-ADAF4BE085D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9070" b="9070"/>
          <a:stretch>
            <a:fillRect/>
          </a:stretch>
        </p:blipFill>
        <p:spPr/>
      </p:pic>
      <p:sp>
        <p:nvSpPr>
          <p:cNvPr id="3" name="Text Placeholder 2">
            <a:extLst>
              <a:ext uri="{FF2B5EF4-FFF2-40B4-BE49-F238E27FC236}">
                <a16:creationId xmlns:a16="http://schemas.microsoft.com/office/drawing/2014/main" id="{C2895996-D553-D444-0A52-2A9EA289F6CA}"/>
              </a:ext>
            </a:extLst>
          </p:cNvPr>
          <p:cNvSpPr>
            <a:spLocks noGrp="1"/>
          </p:cNvSpPr>
          <p:nvPr>
            <p:ph type="body" sz="quarter" idx="16"/>
          </p:nvPr>
        </p:nvSpPr>
        <p:spPr/>
        <p:txBody>
          <a:bodyPr/>
          <a:lstStyle/>
          <a:p>
            <a:r>
              <a:rPr lang="en-US" dirty="0"/>
              <a:t>Main point goes here: Arial 22pt</a:t>
            </a:r>
          </a:p>
        </p:txBody>
      </p:sp>
      <p:sp>
        <p:nvSpPr>
          <p:cNvPr id="4" name="Text Placeholder 3">
            <a:extLst>
              <a:ext uri="{FF2B5EF4-FFF2-40B4-BE49-F238E27FC236}">
                <a16:creationId xmlns:a16="http://schemas.microsoft.com/office/drawing/2014/main" id="{356632DC-0A38-3EB6-FDE3-6B95F22E008D}"/>
              </a:ext>
            </a:extLst>
          </p:cNvPr>
          <p:cNvSpPr>
            <a:spLocks noGrp="1"/>
          </p:cNvSpPr>
          <p:nvPr>
            <p:ph type="body" sz="quarter" idx="17"/>
          </p:nvPr>
        </p:nvSpPr>
        <p:spPr/>
        <p:txBody>
          <a:bodyPr/>
          <a:lstStyle/>
          <a:p>
            <a:r>
              <a:rPr lang="en-US" dirty="0"/>
              <a:t>Main point goes here: Arial 22pt</a:t>
            </a:r>
          </a:p>
        </p:txBody>
      </p:sp>
      <p:sp>
        <p:nvSpPr>
          <p:cNvPr id="5" name="Text Placeholder 4">
            <a:extLst>
              <a:ext uri="{FF2B5EF4-FFF2-40B4-BE49-F238E27FC236}">
                <a16:creationId xmlns:a16="http://schemas.microsoft.com/office/drawing/2014/main" id="{D106737C-BA96-FEBB-9CBF-5082F885ECB9}"/>
              </a:ext>
            </a:extLst>
          </p:cNvPr>
          <p:cNvSpPr>
            <a:spLocks noGrp="1"/>
          </p:cNvSpPr>
          <p:nvPr>
            <p:ph type="body" sz="quarter" idx="18"/>
          </p:nvPr>
        </p:nvSpPr>
        <p:spPr/>
        <p:txBody>
          <a:bodyPr/>
          <a:lstStyle/>
          <a:p>
            <a:r>
              <a:rPr lang="en-US" dirty="0"/>
              <a:t>Main point goes here: Arial 22pt</a:t>
            </a:r>
          </a:p>
        </p:txBody>
      </p:sp>
      <p:sp>
        <p:nvSpPr>
          <p:cNvPr id="6" name="Text Placeholder 5">
            <a:extLst>
              <a:ext uri="{FF2B5EF4-FFF2-40B4-BE49-F238E27FC236}">
                <a16:creationId xmlns:a16="http://schemas.microsoft.com/office/drawing/2014/main" id="{0023016B-4522-B732-4CF6-23FB07AE9662}"/>
              </a:ext>
            </a:extLst>
          </p:cNvPr>
          <p:cNvSpPr>
            <a:spLocks noGrp="1"/>
          </p:cNvSpPr>
          <p:nvPr>
            <p:ph type="body" sz="quarter" idx="19"/>
          </p:nvPr>
        </p:nvSpPr>
        <p:spPr/>
        <p:txBody>
          <a:bodyPr/>
          <a:lstStyle/>
          <a:p>
            <a:r>
              <a:rPr lang="en-US" dirty="0"/>
              <a:t>Main point goes here: Arial 22pt</a:t>
            </a:r>
          </a:p>
        </p:txBody>
      </p:sp>
      <p:sp>
        <p:nvSpPr>
          <p:cNvPr id="7" name="Text Placeholder 6">
            <a:extLst>
              <a:ext uri="{FF2B5EF4-FFF2-40B4-BE49-F238E27FC236}">
                <a16:creationId xmlns:a16="http://schemas.microsoft.com/office/drawing/2014/main" id="{33A3C4F9-D189-FF88-D2FA-AE54691CB7A1}"/>
              </a:ext>
            </a:extLst>
          </p:cNvPr>
          <p:cNvSpPr>
            <a:spLocks noGrp="1"/>
          </p:cNvSpPr>
          <p:nvPr>
            <p:ph type="body" sz="quarter" idx="20"/>
          </p:nvPr>
        </p:nvSpPr>
        <p:spPr/>
        <p:txBody>
          <a:bodyPr>
            <a:normAutofit/>
          </a:bodyPr>
          <a:lstStyle/>
          <a:p>
            <a:r>
              <a:rPr lang="en-US" dirty="0"/>
              <a:t>Short headline goes here, two lines max</a:t>
            </a:r>
          </a:p>
        </p:txBody>
      </p:sp>
      <p:pic>
        <p:nvPicPr>
          <p:cNvPr id="12" name="Picture 11" descr="A green curved line on a black background&#10;&#10;Description automatically generated with low confidence">
            <a:extLst>
              <a:ext uri="{FF2B5EF4-FFF2-40B4-BE49-F238E27FC236}">
                <a16:creationId xmlns:a16="http://schemas.microsoft.com/office/drawing/2014/main" id="{A880524D-B015-72DE-FAD0-E7BB49B3CBC5}"/>
              </a:ext>
            </a:extLst>
          </p:cNvPr>
          <p:cNvPicPr>
            <a:picLocks noChangeAspect="1"/>
          </p:cNvPicPr>
          <p:nvPr/>
        </p:nvPicPr>
        <p:blipFill>
          <a:blip r:embed="rId4"/>
          <a:stretch>
            <a:fillRect/>
          </a:stretch>
        </p:blipFill>
        <p:spPr>
          <a:xfrm>
            <a:off x="5869975" y="2814241"/>
            <a:ext cx="188840" cy="2364996"/>
          </a:xfrm>
          <a:prstGeom prst="rect">
            <a:avLst/>
          </a:prstGeom>
        </p:spPr>
      </p:pic>
    </p:spTree>
    <p:extLst>
      <p:ext uri="{BB962C8B-B14F-4D97-AF65-F5344CB8AC3E}">
        <p14:creationId xmlns:p14="http://schemas.microsoft.com/office/powerpoint/2010/main" val="1544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everal colorful credit cards&#10;&#10;Description automatically generated">
            <a:extLst>
              <a:ext uri="{FF2B5EF4-FFF2-40B4-BE49-F238E27FC236}">
                <a16:creationId xmlns:a16="http://schemas.microsoft.com/office/drawing/2014/main" id="{FF1B9603-58F1-8E79-6200-2AC8EE9E287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070" b="9070"/>
          <a:stretch>
            <a:fillRect/>
          </a:stretch>
        </p:blipFill>
        <p:spPr/>
      </p:pic>
      <p:sp>
        <p:nvSpPr>
          <p:cNvPr id="3" name="Text Placeholder 2">
            <a:extLst>
              <a:ext uri="{FF2B5EF4-FFF2-40B4-BE49-F238E27FC236}">
                <a16:creationId xmlns:a16="http://schemas.microsoft.com/office/drawing/2014/main" id="{2348516C-FB27-5197-BF7B-2D807A1EB905}"/>
              </a:ext>
            </a:extLst>
          </p:cNvPr>
          <p:cNvSpPr>
            <a:spLocks noGrp="1"/>
          </p:cNvSpPr>
          <p:nvPr>
            <p:ph type="body" sz="quarter" idx="20"/>
          </p:nvPr>
        </p:nvSpPr>
        <p:spPr/>
        <p:txBody>
          <a:bodyPr/>
          <a:lstStyle/>
          <a:p>
            <a:r>
              <a:rPr lang="en-US" dirty="0"/>
              <a:t>Short headline goes here, two lines max</a:t>
            </a:r>
          </a:p>
        </p:txBody>
      </p:sp>
      <p:sp>
        <p:nvSpPr>
          <p:cNvPr id="4" name="Text Placeholder 3">
            <a:extLst>
              <a:ext uri="{FF2B5EF4-FFF2-40B4-BE49-F238E27FC236}">
                <a16:creationId xmlns:a16="http://schemas.microsoft.com/office/drawing/2014/main" id="{614CF395-F67F-C4C0-1C2D-2486278EBCFD}"/>
              </a:ext>
            </a:extLst>
          </p:cNvPr>
          <p:cNvSpPr>
            <a:spLocks noGrp="1"/>
          </p:cNvSpPr>
          <p:nvPr>
            <p:ph type="body" sz="quarter" idx="15"/>
          </p:nvPr>
        </p:nvSpPr>
        <p:spPr>
          <a:xfrm>
            <a:off x="5869975" y="3154235"/>
            <a:ext cx="5588602" cy="2970295"/>
          </a:xfrm>
        </p:spPr>
        <p:txBody>
          <a:bodyPr>
            <a:normAutofit/>
          </a:bodyPr>
          <a:lstStyle/>
          <a:p>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p:txBody>
      </p:sp>
      <p:sp>
        <p:nvSpPr>
          <p:cNvPr id="5" name="Text Placeholder 4">
            <a:extLst>
              <a:ext uri="{FF2B5EF4-FFF2-40B4-BE49-F238E27FC236}">
                <a16:creationId xmlns:a16="http://schemas.microsoft.com/office/drawing/2014/main" id="{19E48F0B-0B8A-0007-D010-95971D34D2EF}"/>
              </a:ext>
            </a:extLst>
          </p:cNvPr>
          <p:cNvSpPr>
            <a:spLocks noGrp="1"/>
          </p:cNvSpPr>
          <p:nvPr>
            <p:ph type="body" sz="quarter" idx="18"/>
          </p:nvPr>
        </p:nvSpPr>
        <p:spPr/>
        <p:txBody>
          <a:bodyPr/>
          <a:lstStyle/>
          <a:p>
            <a:r>
              <a:rPr lang="en-US" dirty="0"/>
              <a:t>Optional subheading goes here</a:t>
            </a:r>
          </a:p>
        </p:txBody>
      </p:sp>
    </p:spTree>
    <p:extLst>
      <p:ext uri="{BB962C8B-B14F-4D97-AF65-F5344CB8AC3E}">
        <p14:creationId xmlns:p14="http://schemas.microsoft.com/office/powerpoint/2010/main" val="20378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men wearing hard hats&#10;&#10;Description automatically generated">
            <a:extLst>
              <a:ext uri="{FF2B5EF4-FFF2-40B4-BE49-F238E27FC236}">
                <a16:creationId xmlns:a16="http://schemas.microsoft.com/office/drawing/2014/main" id="{7B727CA4-51E9-3B0A-2446-FCF007A2A5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49" r="20349"/>
          <a:stretch>
            <a:fillRect/>
          </a:stretch>
        </p:blipFill>
        <p:spPr/>
      </p:pic>
      <p:sp>
        <p:nvSpPr>
          <p:cNvPr id="3" name="Text Placeholder 2">
            <a:extLst>
              <a:ext uri="{FF2B5EF4-FFF2-40B4-BE49-F238E27FC236}">
                <a16:creationId xmlns:a16="http://schemas.microsoft.com/office/drawing/2014/main" id="{34DA9E61-2553-D3C8-7A47-261AF58CC880}"/>
              </a:ext>
            </a:extLst>
          </p:cNvPr>
          <p:cNvSpPr>
            <a:spLocks noGrp="1"/>
          </p:cNvSpPr>
          <p:nvPr>
            <p:ph type="body" sz="quarter" idx="20"/>
          </p:nvPr>
        </p:nvSpPr>
        <p:spPr/>
        <p:txBody>
          <a:bodyPr/>
          <a:lstStyle/>
          <a:p>
            <a:r>
              <a:rPr lang="en-US" dirty="0"/>
              <a:t>Short headline goes here</a:t>
            </a:r>
          </a:p>
        </p:txBody>
      </p:sp>
      <p:sp>
        <p:nvSpPr>
          <p:cNvPr id="4" name="Text Placeholder 3">
            <a:extLst>
              <a:ext uri="{FF2B5EF4-FFF2-40B4-BE49-F238E27FC236}">
                <a16:creationId xmlns:a16="http://schemas.microsoft.com/office/drawing/2014/main" id="{AA358873-3BB4-C44E-9CBF-84F3CE4C0167}"/>
              </a:ext>
            </a:extLst>
          </p:cNvPr>
          <p:cNvSpPr>
            <a:spLocks noGrp="1"/>
          </p:cNvSpPr>
          <p:nvPr>
            <p:ph type="body" sz="quarter" idx="15"/>
          </p:nvPr>
        </p:nvSpPr>
        <p:spPr/>
        <p:txBody>
          <a:bodyPr/>
          <a:lstStyle/>
          <a:p>
            <a:r>
              <a:rPr lang="en-US" dirty="0"/>
              <a:t>Run experiments, generate insights, and continuously optimize experiences across the board. And if at first you don’t succeed then learn, learn, and learn again.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Duis </a:t>
            </a:r>
            <a:r>
              <a:rPr lang="en-US" dirty="0" err="1"/>
              <a:t>velit</a:t>
            </a:r>
            <a:r>
              <a:rPr lang="en-US" dirty="0"/>
              <a:t>.</a:t>
            </a:r>
          </a:p>
        </p:txBody>
      </p:sp>
      <p:sp>
        <p:nvSpPr>
          <p:cNvPr id="5" name="Text Placeholder 4">
            <a:extLst>
              <a:ext uri="{FF2B5EF4-FFF2-40B4-BE49-F238E27FC236}">
                <a16:creationId xmlns:a16="http://schemas.microsoft.com/office/drawing/2014/main" id="{F439EEA5-416E-BB14-D42A-E256C98E5B5B}"/>
              </a:ext>
            </a:extLst>
          </p:cNvPr>
          <p:cNvSpPr>
            <a:spLocks noGrp="1"/>
          </p:cNvSpPr>
          <p:nvPr>
            <p:ph type="body" sz="quarter" idx="18"/>
          </p:nvPr>
        </p:nvSpPr>
        <p:spPr/>
        <p:txBody>
          <a:bodyPr/>
          <a:lstStyle/>
          <a:p>
            <a:r>
              <a:rPr lang="en-US" dirty="0"/>
              <a:t>Optional subhead goes here</a:t>
            </a:r>
          </a:p>
        </p:txBody>
      </p:sp>
    </p:spTree>
    <p:extLst>
      <p:ext uri="{BB962C8B-B14F-4D97-AF65-F5344CB8AC3E}">
        <p14:creationId xmlns:p14="http://schemas.microsoft.com/office/powerpoint/2010/main" val="17350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63D6577-A1FA-60A3-B844-D3C9FD36503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254" r="12254"/>
          <a:stretch/>
        </p:blipFill>
        <p:spPr/>
      </p:pic>
      <p:pic>
        <p:nvPicPr>
          <p:cNvPr id="12" name="Picture Placeholder 11">
            <a:extLst>
              <a:ext uri="{FF2B5EF4-FFF2-40B4-BE49-F238E27FC236}">
                <a16:creationId xmlns:a16="http://schemas.microsoft.com/office/drawing/2014/main" id="{5B113D3A-2A4F-A0C9-F1EF-7E795506A70A}"/>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2138" r="12138"/>
          <a:stretch/>
        </p:blipFill>
        <p:spPr/>
      </p:pic>
      <p:pic>
        <p:nvPicPr>
          <p:cNvPr id="10" name="Picture Placeholder 9">
            <a:extLst>
              <a:ext uri="{FF2B5EF4-FFF2-40B4-BE49-F238E27FC236}">
                <a16:creationId xmlns:a16="http://schemas.microsoft.com/office/drawing/2014/main" id="{385DB43B-E37B-F672-DB33-C7357CF951D3}"/>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0756" b="10756"/>
          <a:stretch/>
        </p:blipFill>
        <p:spPr/>
      </p:pic>
      <p:pic>
        <p:nvPicPr>
          <p:cNvPr id="16" name="Picture Placeholder 15">
            <a:extLst>
              <a:ext uri="{FF2B5EF4-FFF2-40B4-BE49-F238E27FC236}">
                <a16:creationId xmlns:a16="http://schemas.microsoft.com/office/drawing/2014/main" id="{77006B48-8C07-7F70-FD14-91597253D4E8}"/>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18161" b="18161"/>
          <a:stretch/>
        </p:blipFill>
        <p:spPr/>
      </p:pic>
      <p:pic>
        <p:nvPicPr>
          <p:cNvPr id="8" name="Picture Placeholder 7" descr="A yellow pipes on top of a building&#10;&#10;Description automatically generated">
            <a:extLst>
              <a:ext uri="{FF2B5EF4-FFF2-40B4-BE49-F238E27FC236}">
                <a16:creationId xmlns:a16="http://schemas.microsoft.com/office/drawing/2014/main" id="{5ECB8D6F-5A5E-4FAD-290A-DE06B0DB0A18}"/>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9831" r="9831"/>
          <a:stretch>
            <a:fillRect/>
          </a:stretch>
        </p:blipFill>
        <p:spPr/>
      </p:pic>
    </p:spTree>
    <p:extLst>
      <p:ext uri="{BB962C8B-B14F-4D97-AF65-F5344CB8AC3E}">
        <p14:creationId xmlns:p14="http://schemas.microsoft.com/office/powerpoint/2010/main" val="3138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B1DCE28-543D-522A-7DAF-15FFACE7883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4591" r="24591"/>
          <a:stretch/>
        </p:blipFill>
        <p:spPr/>
      </p:pic>
      <p:pic>
        <p:nvPicPr>
          <p:cNvPr id="8" name="Picture Placeholder 7" descr="A group of shopping carts&#10;&#10;Description automatically generated">
            <a:extLst>
              <a:ext uri="{FF2B5EF4-FFF2-40B4-BE49-F238E27FC236}">
                <a16:creationId xmlns:a16="http://schemas.microsoft.com/office/drawing/2014/main" id="{018E9BE5-337B-457C-CF60-861BE497594D}"/>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5940" r="15940"/>
          <a:stretch>
            <a:fillRect/>
          </a:stretch>
        </p:blipFill>
        <p:spPr/>
      </p:pic>
      <p:sp>
        <p:nvSpPr>
          <p:cNvPr id="4" name="Text Placeholder 3">
            <a:extLst>
              <a:ext uri="{FF2B5EF4-FFF2-40B4-BE49-F238E27FC236}">
                <a16:creationId xmlns:a16="http://schemas.microsoft.com/office/drawing/2014/main" id="{5274160D-1C6C-715E-921B-14AB851268CC}"/>
              </a:ext>
            </a:extLst>
          </p:cNvPr>
          <p:cNvSpPr>
            <a:spLocks noGrp="1"/>
          </p:cNvSpPr>
          <p:nvPr>
            <p:ph type="body" sz="quarter" idx="11"/>
          </p:nvPr>
        </p:nvSpPr>
        <p:spPr/>
        <p:txBody>
          <a:bodyPr/>
          <a:lstStyle/>
          <a:p>
            <a:r>
              <a:rPr lang="en-US" dirty="0"/>
              <a:t>Short headline Arial bold 40pt four lines max</a:t>
            </a:r>
          </a:p>
        </p:txBody>
      </p:sp>
    </p:spTree>
    <p:extLst>
      <p:ext uri="{BB962C8B-B14F-4D97-AF65-F5344CB8AC3E}">
        <p14:creationId xmlns:p14="http://schemas.microsoft.com/office/powerpoint/2010/main" val="67662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ack of clothes and a shelf with orange clothes&#10;&#10;Description automatically generated with medium confidence">
            <a:extLst>
              <a:ext uri="{FF2B5EF4-FFF2-40B4-BE49-F238E27FC236}">
                <a16:creationId xmlns:a16="http://schemas.microsoft.com/office/drawing/2014/main" id="{7C67F07A-267C-B666-F43C-DD45BEEAB1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932" b="28932"/>
          <a:stretch>
            <a:fillRect/>
          </a:stretch>
        </p:blipFill>
        <p:spPr/>
      </p:pic>
      <p:sp>
        <p:nvSpPr>
          <p:cNvPr id="3" name="Text Placeholder 2">
            <a:extLst>
              <a:ext uri="{FF2B5EF4-FFF2-40B4-BE49-F238E27FC236}">
                <a16:creationId xmlns:a16="http://schemas.microsoft.com/office/drawing/2014/main" id="{6D68804A-D8C1-D491-42D8-AC32880F6857}"/>
              </a:ext>
            </a:extLst>
          </p:cNvPr>
          <p:cNvSpPr>
            <a:spLocks noGrp="1"/>
          </p:cNvSpPr>
          <p:nvPr>
            <p:ph type="body" sz="quarter" idx="15"/>
          </p:nvPr>
        </p:nvSpPr>
        <p:spPr/>
        <p:txBody>
          <a:bodyPr/>
          <a:lstStyle/>
          <a:p>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4" name="Text Placeholder 3">
            <a:extLst>
              <a:ext uri="{FF2B5EF4-FFF2-40B4-BE49-F238E27FC236}">
                <a16:creationId xmlns:a16="http://schemas.microsoft.com/office/drawing/2014/main" id="{2E1E59F5-F648-4743-6547-6E758395909B}"/>
              </a:ext>
            </a:extLst>
          </p:cNvPr>
          <p:cNvSpPr>
            <a:spLocks noGrp="1"/>
          </p:cNvSpPr>
          <p:nvPr>
            <p:ph type="body" sz="quarter" idx="19"/>
          </p:nvPr>
        </p:nvSpPr>
        <p:spPr/>
        <p:txBody>
          <a:bodyPr/>
          <a:lstStyle/>
          <a:p>
            <a:r>
              <a:rPr lang="en-US" dirty="0"/>
              <a:t>Short headline here, three lines max</a:t>
            </a:r>
          </a:p>
        </p:txBody>
      </p:sp>
    </p:spTree>
    <p:extLst>
      <p:ext uri="{BB962C8B-B14F-4D97-AF65-F5344CB8AC3E}">
        <p14:creationId xmlns:p14="http://schemas.microsoft.com/office/powerpoint/2010/main" val="18039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white cylindrical structures&#10;&#10;Description automatically generated">
            <a:extLst>
              <a:ext uri="{FF2B5EF4-FFF2-40B4-BE49-F238E27FC236}">
                <a16:creationId xmlns:a16="http://schemas.microsoft.com/office/drawing/2014/main" id="{6D575F7D-BBCE-D8C9-E578-11E414A5507B}"/>
              </a:ext>
            </a:extLst>
          </p:cNvPr>
          <p:cNvPicPr>
            <a:picLocks noGrp="1" noChangeAspect="1"/>
          </p:cNvPicPr>
          <p:nvPr>
            <p:ph type="pic" sz="quarter" idx="13"/>
          </p:nvPr>
        </p:nvPicPr>
        <p:blipFill>
          <a:blip r:embed="rId3" cstate="print">
            <a:alphaModFix/>
            <a:extLst>
              <a:ext uri="{28A0092B-C50C-407E-A947-70E740481C1C}">
                <a14:useLocalDpi xmlns:a14="http://schemas.microsoft.com/office/drawing/2010/main" val="0"/>
              </a:ext>
            </a:extLst>
          </a:blip>
          <a:srcRect t="3125" b="3125"/>
          <a:stretch>
            <a:fillRect/>
          </a:stretch>
        </p:blipFill>
        <p:spPr/>
      </p:pic>
      <p:sp>
        <p:nvSpPr>
          <p:cNvPr id="3" name="Text Placeholder 2">
            <a:extLst>
              <a:ext uri="{FF2B5EF4-FFF2-40B4-BE49-F238E27FC236}">
                <a16:creationId xmlns:a16="http://schemas.microsoft.com/office/drawing/2014/main" id="{DF0F7690-7737-941F-3BD5-E76D8D2E6E1D}"/>
              </a:ext>
            </a:extLst>
          </p:cNvPr>
          <p:cNvSpPr>
            <a:spLocks noGrp="1"/>
          </p:cNvSpPr>
          <p:nvPr>
            <p:ph type="body" sz="quarter" idx="20"/>
          </p:nvPr>
        </p:nvSpPr>
        <p:spPr/>
        <p:txBody>
          <a:bodyPr/>
          <a:lstStyle/>
          <a:p>
            <a:pPr>
              <a:lnSpc>
                <a:spcPct val="100000"/>
              </a:lnSpc>
            </a:pPr>
            <a:r>
              <a:rPr lang="en-US" dirty="0"/>
              <a:t>Short headline goes here, three lines max please and thank you!</a:t>
            </a:r>
          </a:p>
        </p:txBody>
      </p:sp>
    </p:spTree>
    <p:extLst>
      <p:ext uri="{BB962C8B-B14F-4D97-AF65-F5344CB8AC3E}">
        <p14:creationId xmlns:p14="http://schemas.microsoft.com/office/powerpoint/2010/main" val="337312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F717A1-912F-ACC4-DA77-70B683A1DCD5}"/>
              </a:ext>
            </a:extLst>
          </p:cNvPr>
          <p:cNvSpPr>
            <a:spLocks noGrp="1"/>
          </p:cNvSpPr>
          <p:nvPr>
            <p:ph type="body" sz="quarter" idx="17"/>
          </p:nvPr>
        </p:nvSpPr>
        <p:spPr/>
        <p:txBody>
          <a:bodyPr/>
          <a:lstStyle/>
          <a:p>
            <a:r>
              <a:rPr lang="en-US" dirty="0"/>
              <a:t>Subheading goes right here</a:t>
            </a:r>
          </a:p>
        </p:txBody>
      </p:sp>
      <p:sp>
        <p:nvSpPr>
          <p:cNvPr id="3" name="Text Placeholder 2">
            <a:extLst>
              <a:ext uri="{FF2B5EF4-FFF2-40B4-BE49-F238E27FC236}">
                <a16:creationId xmlns:a16="http://schemas.microsoft.com/office/drawing/2014/main" id="{B6DB6C9E-D6C4-E27D-A4B9-F43325716D1F}"/>
              </a:ext>
            </a:extLst>
          </p:cNvPr>
          <p:cNvSpPr>
            <a:spLocks noGrp="1"/>
          </p:cNvSpPr>
          <p:nvPr>
            <p:ph type="body" sz="quarter" idx="22"/>
          </p:nvPr>
        </p:nvSpPr>
        <p:spPr/>
        <p:txBody>
          <a:bodyPr/>
          <a:lstStyle/>
          <a:p>
            <a:r>
              <a:rPr lang="en-US" dirty="0"/>
              <a:t>Subheading goes right here</a:t>
            </a:r>
          </a:p>
        </p:txBody>
      </p:sp>
      <p:sp>
        <p:nvSpPr>
          <p:cNvPr id="4" name="Text Placeholder 3">
            <a:extLst>
              <a:ext uri="{FF2B5EF4-FFF2-40B4-BE49-F238E27FC236}">
                <a16:creationId xmlns:a16="http://schemas.microsoft.com/office/drawing/2014/main" id="{A133DBB2-4819-F5CB-EA76-F0FB5F78B494}"/>
              </a:ext>
            </a:extLst>
          </p:cNvPr>
          <p:cNvSpPr>
            <a:spLocks noGrp="1"/>
          </p:cNvSpPr>
          <p:nvPr>
            <p:ph type="body" sz="quarter" idx="24"/>
          </p:nvPr>
        </p:nvSpPr>
        <p:spPr/>
        <p:txBody>
          <a:bodyPr/>
          <a:lstStyle/>
          <a:p>
            <a:r>
              <a:rPr lang="en-US" dirty="0"/>
              <a:t>Subheading goes right here</a:t>
            </a:r>
          </a:p>
        </p:txBody>
      </p:sp>
      <p:sp>
        <p:nvSpPr>
          <p:cNvPr id="5" name="Text Placeholder 4">
            <a:extLst>
              <a:ext uri="{FF2B5EF4-FFF2-40B4-BE49-F238E27FC236}">
                <a16:creationId xmlns:a16="http://schemas.microsoft.com/office/drawing/2014/main" id="{D81BC8C1-56EC-78A9-AF7F-B1DCC404F4B3}"/>
              </a:ext>
            </a:extLst>
          </p:cNvPr>
          <p:cNvSpPr>
            <a:spLocks noGrp="1"/>
          </p:cNvSpPr>
          <p:nvPr>
            <p:ph type="body" sz="quarter" idx="25"/>
          </p:nvPr>
        </p:nvSpPr>
        <p:spPr/>
        <p:txBody>
          <a:bodyPr/>
          <a:lstStyle/>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
        <p:nvSpPr>
          <p:cNvPr id="6" name="Text Placeholder 5">
            <a:extLst>
              <a:ext uri="{FF2B5EF4-FFF2-40B4-BE49-F238E27FC236}">
                <a16:creationId xmlns:a16="http://schemas.microsoft.com/office/drawing/2014/main" id="{DE0A3F14-6BA3-75D3-E289-591996BDC405}"/>
              </a:ext>
            </a:extLst>
          </p:cNvPr>
          <p:cNvSpPr>
            <a:spLocks noGrp="1"/>
          </p:cNvSpPr>
          <p:nvPr>
            <p:ph type="body" sz="quarter" idx="26"/>
          </p:nvPr>
        </p:nvSpPr>
        <p:spPr/>
        <p:txBody>
          <a:bodyPr/>
          <a:lstStyle/>
          <a:p>
            <a:r>
              <a:rPr lang="en-US" dirty="0"/>
              <a:t>Subheading goes right here</a:t>
            </a:r>
          </a:p>
        </p:txBody>
      </p:sp>
      <p:sp>
        <p:nvSpPr>
          <p:cNvPr id="7" name="Text Placeholder 6">
            <a:extLst>
              <a:ext uri="{FF2B5EF4-FFF2-40B4-BE49-F238E27FC236}">
                <a16:creationId xmlns:a16="http://schemas.microsoft.com/office/drawing/2014/main" id="{53109627-DA92-EBF4-9E72-E4492D02821B}"/>
              </a:ext>
            </a:extLst>
          </p:cNvPr>
          <p:cNvSpPr>
            <a:spLocks noGrp="1"/>
          </p:cNvSpPr>
          <p:nvPr>
            <p:ph type="body" sz="quarter" idx="27"/>
          </p:nvPr>
        </p:nvSpPr>
        <p:spPr/>
        <p:txBody>
          <a:bodyPr/>
          <a:lstStyle/>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
        <p:nvSpPr>
          <p:cNvPr id="8" name="Text Placeholder 7">
            <a:extLst>
              <a:ext uri="{FF2B5EF4-FFF2-40B4-BE49-F238E27FC236}">
                <a16:creationId xmlns:a16="http://schemas.microsoft.com/office/drawing/2014/main" id="{DBAC2565-9024-67FD-1932-D44F9FD2CD00}"/>
              </a:ext>
            </a:extLst>
          </p:cNvPr>
          <p:cNvSpPr>
            <a:spLocks noGrp="1"/>
          </p:cNvSpPr>
          <p:nvPr>
            <p:ph type="body" sz="quarter" idx="28"/>
          </p:nvPr>
        </p:nvSpPr>
        <p:spPr/>
        <p:txBody>
          <a:bodyPr/>
          <a:lstStyle/>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
        <p:nvSpPr>
          <p:cNvPr id="9" name="Text Placeholder 8">
            <a:extLst>
              <a:ext uri="{FF2B5EF4-FFF2-40B4-BE49-F238E27FC236}">
                <a16:creationId xmlns:a16="http://schemas.microsoft.com/office/drawing/2014/main" id="{DD1C9350-77F7-AF13-9E9A-64A1AE999FCB}"/>
              </a:ext>
            </a:extLst>
          </p:cNvPr>
          <p:cNvSpPr>
            <a:spLocks noGrp="1"/>
          </p:cNvSpPr>
          <p:nvPr>
            <p:ph type="body" sz="quarter" idx="29"/>
          </p:nvPr>
        </p:nvSpPr>
        <p:spPr/>
        <p:txBody>
          <a:bodyPr/>
          <a:lstStyle/>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Tree>
    <p:extLst>
      <p:ext uri="{BB962C8B-B14F-4D97-AF65-F5344CB8AC3E}">
        <p14:creationId xmlns:p14="http://schemas.microsoft.com/office/powerpoint/2010/main" val="189268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8F2C1-B2C2-3EFE-BF08-A630803C1DBC}"/>
              </a:ext>
            </a:extLst>
          </p:cNvPr>
          <p:cNvSpPr>
            <a:spLocks noGrp="1"/>
          </p:cNvSpPr>
          <p:nvPr>
            <p:ph type="body" sz="quarter" idx="17"/>
          </p:nvPr>
        </p:nvSpPr>
        <p:spPr/>
        <p:txBody>
          <a:bodyPr/>
          <a:lstStyle/>
          <a:p>
            <a:r>
              <a:rPr lang="en-US" dirty="0"/>
              <a:t>Subheading goes right here</a:t>
            </a:r>
          </a:p>
        </p:txBody>
      </p:sp>
      <p:sp>
        <p:nvSpPr>
          <p:cNvPr id="3" name="Text Placeholder 2">
            <a:extLst>
              <a:ext uri="{FF2B5EF4-FFF2-40B4-BE49-F238E27FC236}">
                <a16:creationId xmlns:a16="http://schemas.microsoft.com/office/drawing/2014/main" id="{AF067179-68EA-1216-26E5-C6647652672D}"/>
              </a:ext>
            </a:extLst>
          </p:cNvPr>
          <p:cNvSpPr>
            <a:spLocks noGrp="1"/>
          </p:cNvSpPr>
          <p:nvPr>
            <p:ph type="body" sz="quarter" idx="29"/>
          </p:nvPr>
        </p:nvSpPr>
        <p:spPr/>
        <p:txBody>
          <a:bodyPr/>
          <a:lstStyle/>
          <a:p>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
        <p:nvSpPr>
          <p:cNvPr id="4" name="Text Placeholder 3">
            <a:extLst>
              <a:ext uri="{FF2B5EF4-FFF2-40B4-BE49-F238E27FC236}">
                <a16:creationId xmlns:a16="http://schemas.microsoft.com/office/drawing/2014/main" id="{5D8ACE04-64BB-6FF3-F653-E524CBDB8286}"/>
              </a:ext>
            </a:extLst>
          </p:cNvPr>
          <p:cNvSpPr>
            <a:spLocks noGrp="1"/>
          </p:cNvSpPr>
          <p:nvPr>
            <p:ph type="body" sz="quarter" idx="30"/>
          </p:nvPr>
        </p:nvSpPr>
        <p:spPr/>
        <p:txBody>
          <a:bodyPr/>
          <a:lstStyle/>
          <a:p>
            <a:r>
              <a:rPr lang="en-US" dirty="0"/>
              <a:t>Subheading goes right here</a:t>
            </a:r>
          </a:p>
        </p:txBody>
      </p:sp>
      <p:sp>
        <p:nvSpPr>
          <p:cNvPr id="5" name="Text Placeholder 4">
            <a:extLst>
              <a:ext uri="{FF2B5EF4-FFF2-40B4-BE49-F238E27FC236}">
                <a16:creationId xmlns:a16="http://schemas.microsoft.com/office/drawing/2014/main" id="{011F7952-A8A0-6DCE-23B0-44C43EE75141}"/>
              </a:ext>
            </a:extLst>
          </p:cNvPr>
          <p:cNvSpPr>
            <a:spLocks noGrp="1"/>
          </p:cNvSpPr>
          <p:nvPr>
            <p:ph type="body" sz="quarter" idx="31"/>
          </p:nvPr>
        </p:nvSpPr>
        <p:spPr/>
        <p:txBody>
          <a:bodyPr/>
          <a:lstStyle/>
          <a:p>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
        <p:nvSpPr>
          <p:cNvPr id="6" name="Text Placeholder 5">
            <a:extLst>
              <a:ext uri="{FF2B5EF4-FFF2-40B4-BE49-F238E27FC236}">
                <a16:creationId xmlns:a16="http://schemas.microsoft.com/office/drawing/2014/main" id="{C6D2B9A3-8D16-9CE4-AE14-0F7433EB641D}"/>
              </a:ext>
            </a:extLst>
          </p:cNvPr>
          <p:cNvSpPr>
            <a:spLocks noGrp="1"/>
          </p:cNvSpPr>
          <p:nvPr>
            <p:ph type="body" sz="quarter" idx="32"/>
          </p:nvPr>
        </p:nvSpPr>
        <p:spPr/>
        <p:txBody>
          <a:bodyPr/>
          <a:lstStyle/>
          <a:p>
            <a:r>
              <a:rPr lang="en-US" dirty="0"/>
              <a:t>Subheading goes right here</a:t>
            </a:r>
          </a:p>
        </p:txBody>
      </p:sp>
      <p:sp>
        <p:nvSpPr>
          <p:cNvPr id="7" name="Text Placeholder 6">
            <a:extLst>
              <a:ext uri="{FF2B5EF4-FFF2-40B4-BE49-F238E27FC236}">
                <a16:creationId xmlns:a16="http://schemas.microsoft.com/office/drawing/2014/main" id="{0D3C5FD2-F20B-E1F3-9343-051B4C97AAAA}"/>
              </a:ext>
            </a:extLst>
          </p:cNvPr>
          <p:cNvSpPr>
            <a:spLocks noGrp="1"/>
          </p:cNvSpPr>
          <p:nvPr>
            <p:ph type="body" sz="quarter" idx="33"/>
          </p:nvPr>
        </p:nvSpPr>
        <p:spPr/>
        <p:txBody>
          <a:bodyPr/>
          <a:lstStyle/>
          <a:p>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r>
              <a:rPr lang="en-US" dirty="0"/>
              <a:t>Lorem </a:t>
            </a:r>
            <a:r>
              <a:rPr lang="en-US" dirty="0" err="1"/>
              <a:t>ipsu</a:t>
            </a:r>
            <a:r>
              <a:rPr lang="en-US" dirty="0"/>
              <a:t> sit </a:t>
            </a:r>
            <a:r>
              <a:rPr lang="en-US" dirty="0" err="1"/>
              <a:t>amet</a:t>
            </a:r>
            <a:r>
              <a:rPr lang="en-US" dirty="0"/>
              <a:t>, </a:t>
            </a:r>
            <a:r>
              <a:rPr lang="en-US" dirty="0" err="1"/>
              <a:t>consecteture</a:t>
            </a:r>
            <a:endParaRPr lang="en-US" dirty="0"/>
          </a:p>
          <a:p>
            <a:endParaRPr lang="en-US" dirty="0"/>
          </a:p>
        </p:txBody>
      </p:sp>
    </p:spTree>
    <p:extLst>
      <p:ext uri="{BB962C8B-B14F-4D97-AF65-F5344CB8AC3E}">
        <p14:creationId xmlns:p14="http://schemas.microsoft.com/office/powerpoint/2010/main" val="23374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C60AE-37CF-9D76-A2E7-1382E3A0F055}"/>
              </a:ext>
            </a:extLst>
          </p:cNvPr>
          <p:cNvSpPr>
            <a:spLocks noGrp="1"/>
          </p:cNvSpPr>
          <p:nvPr>
            <p:ph type="body" sz="quarter" idx="20"/>
          </p:nvPr>
        </p:nvSpPr>
        <p:spPr/>
        <p:txBody>
          <a:bodyPr/>
          <a:lstStyle/>
          <a:p>
            <a:r>
              <a:rPr lang="en-US" dirty="0"/>
              <a:t>Short headline goes here, two lines max</a:t>
            </a:r>
          </a:p>
        </p:txBody>
      </p:sp>
      <p:sp>
        <p:nvSpPr>
          <p:cNvPr id="3" name="Text Placeholder 2">
            <a:extLst>
              <a:ext uri="{FF2B5EF4-FFF2-40B4-BE49-F238E27FC236}">
                <a16:creationId xmlns:a16="http://schemas.microsoft.com/office/drawing/2014/main" id="{B5E5173B-4AFB-AEB2-DD86-B1F9E279597E}"/>
              </a:ext>
            </a:extLst>
          </p:cNvPr>
          <p:cNvSpPr>
            <a:spLocks noGrp="1"/>
          </p:cNvSpPr>
          <p:nvPr>
            <p:ph type="body" sz="quarter" idx="15"/>
          </p:nvPr>
        </p:nvSpPr>
        <p:spPr/>
        <p:txBody>
          <a:bodyPr>
            <a:normAutofit/>
          </a:bodyPr>
          <a:lstStyle/>
          <a:p>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1FC30E91-BD2A-496A-0719-5BEF753D437C}"/>
              </a:ext>
            </a:extLst>
          </p:cNvPr>
          <p:cNvSpPr>
            <a:spLocks noGrp="1"/>
          </p:cNvSpPr>
          <p:nvPr>
            <p:ph type="body" sz="quarter" idx="18"/>
          </p:nvPr>
        </p:nvSpPr>
        <p:spPr/>
        <p:txBody>
          <a:bodyPr>
            <a:normAutofit/>
          </a:bodyPr>
          <a:lstStyle/>
          <a:p>
            <a:r>
              <a:rPr lang="en-US" dirty="0"/>
              <a:t>Optional subhead goes here</a:t>
            </a:r>
          </a:p>
        </p:txBody>
      </p:sp>
    </p:spTree>
    <p:extLst>
      <p:ext uri="{BB962C8B-B14F-4D97-AF65-F5344CB8AC3E}">
        <p14:creationId xmlns:p14="http://schemas.microsoft.com/office/powerpoint/2010/main" val="4022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02</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Why upgrade to CMS12??</a:t>
            </a:r>
          </a:p>
        </p:txBody>
      </p:sp>
    </p:spTree>
    <p:extLst>
      <p:ext uri="{BB962C8B-B14F-4D97-AF65-F5344CB8AC3E}">
        <p14:creationId xmlns:p14="http://schemas.microsoft.com/office/powerpoint/2010/main" val="61362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19ED-2865-97CC-C605-3ECD31BC0844}"/>
              </a:ext>
            </a:extLst>
          </p:cNvPr>
          <p:cNvSpPr>
            <a:spLocks noGrp="1"/>
          </p:cNvSpPr>
          <p:nvPr>
            <p:ph type="body" sz="quarter" idx="20"/>
          </p:nvPr>
        </p:nvSpPr>
        <p:spPr/>
        <p:txBody>
          <a:bodyPr/>
          <a:lstStyle/>
          <a:p>
            <a:r>
              <a:rPr lang="en-US" dirty="0"/>
              <a:t>Short headline goes here, two lines max </a:t>
            </a:r>
          </a:p>
        </p:txBody>
      </p:sp>
      <p:sp>
        <p:nvSpPr>
          <p:cNvPr id="3" name="Text Placeholder 2">
            <a:extLst>
              <a:ext uri="{FF2B5EF4-FFF2-40B4-BE49-F238E27FC236}">
                <a16:creationId xmlns:a16="http://schemas.microsoft.com/office/drawing/2014/main" id="{EC33C2C7-6868-3E47-4A68-148673955A7D}"/>
              </a:ext>
            </a:extLst>
          </p:cNvPr>
          <p:cNvSpPr>
            <a:spLocks noGrp="1"/>
          </p:cNvSpPr>
          <p:nvPr>
            <p:ph type="body" sz="quarter" idx="15"/>
          </p:nvPr>
        </p:nvSpPr>
        <p:spPr/>
        <p:txBody>
          <a:bodyPr>
            <a:normAutofit/>
          </a:bodyPr>
          <a:lstStyle/>
          <a:p>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p:txBody>
      </p:sp>
      <p:sp>
        <p:nvSpPr>
          <p:cNvPr id="4" name="Text Placeholder 3">
            <a:extLst>
              <a:ext uri="{FF2B5EF4-FFF2-40B4-BE49-F238E27FC236}">
                <a16:creationId xmlns:a16="http://schemas.microsoft.com/office/drawing/2014/main" id="{54D3F30D-9058-B5AE-9504-D86C40FE8914}"/>
              </a:ext>
            </a:extLst>
          </p:cNvPr>
          <p:cNvSpPr>
            <a:spLocks noGrp="1"/>
          </p:cNvSpPr>
          <p:nvPr>
            <p:ph type="body" sz="quarter" idx="18"/>
          </p:nvPr>
        </p:nvSpPr>
        <p:spPr/>
        <p:txBody>
          <a:bodyPr/>
          <a:lstStyle/>
          <a:p>
            <a:r>
              <a:rPr lang="en-US" dirty="0"/>
              <a:t>Optional subhead goes here</a:t>
            </a:r>
          </a:p>
        </p:txBody>
      </p:sp>
    </p:spTree>
    <p:extLst>
      <p:ext uri="{BB962C8B-B14F-4D97-AF65-F5344CB8AC3E}">
        <p14:creationId xmlns:p14="http://schemas.microsoft.com/office/powerpoint/2010/main" val="160286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353319-41B8-0CEB-2491-39CE37575E5B}"/>
              </a:ext>
            </a:extLst>
          </p:cNvPr>
          <p:cNvSpPr>
            <a:spLocks noGrp="1"/>
          </p:cNvSpPr>
          <p:nvPr>
            <p:ph type="body" sz="quarter" idx="20"/>
          </p:nvPr>
        </p:nvSpPr>
        <p:spPr/>
        <p:txBody>
          <a:bodyPr/>
          <a:lstStyle/>
          <a:p>
            <a:r>
              <a:rPr lang="en-US" dirty="0"/>
              <a:t>Short headline goes here, two lines max</a:t>
            </a:r>
          </a:p>
        </p:txBody>
      </p:sp>
      <p:sp>
        <p:nvSpPr>
          <p:cNvPr id="3" name="Text Placeholder 2">
            <a:extLst>
              <a:ext uri="{FF2B5EF4-FFF2-40B4-BE49-F238E27FC236}">
                <a16:creationId xmlns:a16="http://schemas.microsoft.com/office/drawing/2014/main" id="{F9E337F0-36D3-DADD-FF6E-23DAACB24547}"/>
              </a:ext>
            </a:extLst>
          </p:cNvPr>
          <p:cNvSpPr>
            <a:spLocks noGrp="1"/>
          </p:cNvSpPr>
          <p:nvPr>
            <p:ph type="body" sz="quarter" idx="15"/>
          </p:nvPr>
        </p:nvSpPr>
        <p:spPr/>
        <p:txBody>
          <a:bodyPr/>
          <a:lstStyle/>
          <a:p>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endParaRPr lang="en-US" dirty="0"/>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a:p>
            <a:pPr marL="285750" indent="-285750">
              <a:buFont typeface="Arial" panose="020B0604020202020204" pitchFamily="34" charset="0"/>
              <a:buChar char="•"/>
            </a:pPr>
            <a:r>
              <a:rPr lang="en-US" dirty="0"/>
              <a:t>Lorem </a:t>
            </a:r>
            <a:r>
              <a:rPr lang="en-US" dirty="0" err="1"/>
              <a:t>ipsu</a:t>
            </a:r>
            <a:r>
              <a:rPr lang="en-US" dirty="0"/>
              <a:t> sit </a:t>
            </a:r>
            <a:r>
              <a:rPr lang="en-US" dirty="0" err="1"/>
              <a:t>amet</a:t>
            </a:r>
            <a:r>
              <a:rPr lang="en-US" dirty="0"/>
              <a:t>, </a:t>
            </a:r>
            <a:r>
              <a:rPr lang="en-US" dirty="0" err="1"/>
              <a:t>consecteture</a:t>
            </a:r>
            <a:r>
              <a:rPr lang="en-US" dirty="0"/>
              <a:t> </a:t>
            </a:r>
          </a:p>
        </p:txBody>
      </p:sp>
      <p:sp>
        <p:nvSpPr>
          <p:cNvPr id="4" name="Text Placeholder 3">
            <a:extLst>
              <a:ext uri="{FF2B5EF4-FFF2-40B4-BE49-F238E27FC236}">
                <a16:creationId xmlns:a16="http://schemas.microsoft.com/office/drawing/2014/main" id="{62600831-B6E8-E85D-A10A-3EBC84020DBB}"/>
              </a:ext>
            </a:extLst>
          </p:cNvPr>
          <p:cNvSpPr>
            <a:spLocks noGrp="1"/>
          </p:cNvSpPr>
          <p:nvPr>
            <p:ph type="body" sz="quarter" idx="18"/>
          </p:nvPr>
        </p:nvSpPr>
        <p:spPr/>
        <p:txBody>
          <a:bodyPr/>
          <a:lstStyle/>
          <a:p>
            <a:r>
              <a:rPr lang="en-US" dirty="0"/>
              <a:t>Optional subhead goes here</a:t>
            </a:r>
          </a:p>
        </p:txBody>
      </p:sp>
    </p:spTree>
    <p:extLst>
      <p:ext uri="{BB962C8B-B14F-4D97-AF65-F5344CB8AC3E}">
        <p14:creationId xmlns:p14="http://schemas.microsoft.com/office/powerpoint/2010/main" val="150073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239C45-CB23-B355-BE9D-1ECB1B3410B8}"/>
              </a:ext>
            </a:extLst>
          </p:cNvPr>
          <p:cNvSpPr>
            <a:spLocks noGrp="1"/>
          </p:cNvSpPr>
          <p:nvPr>
            <p:ph type="body" sz="quarter" idx="11"/>
          </p:nvPr>
        </p:nvSpPr>
        <p:spPr/>
        <p:txBody>
          <a:bodyPr/>
          <a:lstStyle/>
          <a:p>
            <a:r>
              <a:rPr lang="en-US" dirty="0" err="1"/>
              <a:t>Firstname</a:t>
            </a:r>
            <a:r>
              <a:rPr lang="en-US" dirty="0"/>
              <a:t> and </a:t>
            </a:r>
            <a:r>
              <a:rPr lang="en-US" dirty="0" err="1"/>
              <a:t>Lastname</a:t>
            </a:r>
            <a:r>
              <a:rPr lang="en-US" dirty="0"/>
              <a:t> here</a:t>
            </a:r>
          </a:p>
        </p:txBody>
      </p:sp>
      <p:sp>
        <p:nvSpPr>
          <p:cNvPr id="2" name="Text Placeholder 1">
            <a:extLst>
              <a:ext uri="{FF2B5EF4-FFF2-40B4-BE49-F238E27FC236}">
                <a16:creationId xmlns:a16="http://schemas.microsoft.com/office/drawing/2014/main" id="{C5DE6CAA-6B9D-31B0-7C5C-F31B2712BFB7}"/>
              </a:ext>
            </a:extLst>
          </p:cNvPr>
          <p:cNvSpPr>
            <a:spLocks noGrp="1"/>
          </p:cNvSpPr>
          <p:nvPr>
            <p:ph type="body" sz="quarter" idx="13"/>
          </p:nvPr>
        </p:nvSpPr>
        <p:spPr/>
        <p:txBody>
          <a:bodyPr/>
          <a:lstStyle/>
          <a:p>
            <a:r>
              <a:rPr lang="en-US" dirty="0"/>
              <a:t>Fancy Position Title Here / </a:t>
            </a:r>
            <a:br>
              <a:rPr lang="en-US" dirty="0"/>
            </a:br>
            <a:r>
              <a:rPr lang="en-US" dirty="0"/>
              <a:t>Optimizely</a:t>
            </a:r>
          </a:p>
        </p:txBody>
      </p:sp>
      <p:pic>
        <p:nvPicPr>
          <p:cNvPr id="6" name="Picture Placeholder 5" descr="A person smiling at camera&#10;&#10;Description automatically generated">
            <a:extLst>
              <a:ext uri="{FF2B5EF4-FFF2-40B4-BE49-F238E27FC236}">
                <a16:creationId xmlns:a16="http://schemas.microsoft.com/office/drawing/2014/main" id="{B2D808D8-F034-147B-75C6-5A1A34F1E663}"/>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9063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miling at the camera&#10;&#10;Description automatically generated">
            <a:extLst>
              <a:ext uri="{FF2B5EF4-FFF2-40B4-BE49-F238E27FC236}">
                <a16:creationId xmlns:a16="http://schemas.microsoft.com/office/drawing/2014/main" id="{A56199DC-C26D-DCD7-6671-52767594E1BB}"/>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12" name="Picture Placeholder 11" descr="A person in a yellow shirt&#10;&#10;Description automatically generated">
            <a:extLst>
              <a:ext uri="{FF2B5EF4-FFF2-40B4-BE49-F238E27FC236}">
                <a16:creationId xmlns:a16="http://schemas.microsoft.com/office/drawing/2014/main" id="{75237596-5BD2-01E9-B1A2-6E1703DED241}"/>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3644" r="13644"/>
          <a:stretch>
            <a:fillRect/>
          </a:stretch>
        </p:blipFill>
        <p:spPr/>
      </p:pic>
      <p:sp>
        <p:nvSpPr>
          <p:cNvPr id="4" name="Text Placeholder 3">
            <a:extLst>
              <a:ext uri="{FF2B5EF4-FFF2-40B4-BE49-F238E27FC236}">
                <a16:creationId xmlns:a16="http://schemas.microsoft.com/office/drawing/2014/main" id="{63CA3FE1-2833-65DC-B290-1FDE86BCDC19}"/>
              </a:ext>
            </a:extLst>
          </p:cNvPr>
          <p:cNvSpPr>
            <a:spLocks noGrp="1"/>
          </p:cNvSpPr>
          <p:nvPr>
            <p:ph type="body" sz="quarter" idx="12"/>
          </p:nvPr>
        </p:nvSpPr>
        <p:spPr/>
        <p:txBody>
          <a:bodyPr/>
          <a:lstStyle/>
          <a:p>
            <a:r>
              <a:rPr lang="en-US" dirty="0" err="1"/>
              <a:t>Firstname</a:t>
            </a:r>
            <a:r>
              <a:rPr lang="en-US" dirty="0"/>
              <a:t> </a:t>
            </a:r>
            <a:r>
              <a:rPr lang="en-US" dirty="0" err="1"/>
              <a:t>Lastname</a:t>
            </a:r>
            <a:endParaRPr lang="en-US" dirty="0"/>
          </a:p>
        </p:txBody>
      </p:sp>
      <p:sp>
        <p:nvSpPr>
          <p:cNvPr id="5" name="Text Placeholder 4">
            <a:extLst>
              <a:ext uri="{FF2B5EF4-FFF2-40B4-BE49-F238E27FC236}">
                <a16:creationId xmlns:a16="http://schemas.microsoft.com/office/drawing/2014/main" id="{273DEBDD-15F3-5151-246C-808A6EC544EB}"/>
              </a:ext>
            </a:extLst>
          </p:cNvPr>
          <p:cNvSpPr>
            <a:spLocks noGrp="1"/>
          </p:cNvSpPr>
          <p:nvPr>
            <p:ph type="body" sz="quarter" idx="13"/>
          </p:nvPr>
        </p:nvSpPr>
        <p:spPr/>
        <p:txBody>
          <a:bodyPr/>
          <a:lstStyle/>
          <a:p>
            <a:r>
              <a:rPr lang="en-US" dirty="0"/>
              <a:t>Fancy Position Title Here / </a:t>
            </a:r>
            <a:br>
              <a:rPr lang="en-US" dirty="0"/>
            </a:br>
            <a:r>
              <a:rPr lang="en-US" dirty="0"/>
              <a:t>Optimizely</a:t>
            </a:r>
          </a:p>
        </p:txBody>
      </p:sp>
      <p:sp>
        <p:nvSpPr>
          <p:cNvPr id="6" name="Text Placeholder 5">
            <a:extLst>
              <a:ext uri="{FF2B5EF4-FFF2-40B4-BE49-F238E27FC236}">
                <a16:creationId xmlns:a16="http://schemas.microsoft.com/office/drawing/2014/main" id="{8E6E08FB-8856-A918-46A0-6C89365E0B16}"/>
              </a:ext>
            </a:extLst>
          </p:cNvPr>
          <p:cNvSpPr>
            <a:spLocks noGrp="1"/>
          </p:cNvSpPr>
          <p:nvPr>
            <p:ph type="body" sz="quarter" idx="11"/>
          </p:nvPr>
        </p:nvSpPr>
        <p:spPr/>
        <p:txBody>
          <a:bodyPr/>
          <a:lstStyle/>
          <a:p>
            <a:r>
              <a:rPr lang="en-US" dirty="0"/>
              <a:t>Optional speaker intro header here</a:t>
            </a:r>
          </a:p>
        </p:txBody>
      </p:sp>
      <p:sp>
        <p:nvSpPr>
          <p:cNvPr id="7" name="Text Placeholder 6">
            <a:extLst>
              <a:ext uri="{FF2B5EF4-FFF2-40B4-BE49-F238E27FC236}">
                <a16:creationId xmlns:a16="http://schemas.microsoft.com/office/drawing/2014/main" id="{22D5E42A-E944-AADB-12DB-B636214EAF82}"/>
              </a:ext>
            </a:extLst>
          </p:cNvPr>
          <p:cNvSpPr>
            <a:spLocks noGrp="1"/>
          </p:cNvSpPr>
          <p:nvPr>
            <p:ph type="body" sz="quarter" idx="17"/>
          </p:nvPr>
        </p:nvSpPr>
        <p:spPr/>
        <p:txBody>
          <a:bodyPr/>
          <a:lstStyle/>
          <a:p>
            <a:r>
              <a:rPr lang="en-US" dirty="0" err="1"/>
              <a:t>Firstname</a:t>
            </a:r>
            <a:r>
              <a:rPr lang="en-US" dirty="0"/>
              <a:t> </a:t>
            </a:r>
            <a:r>
              <a:rPr lang="en-US" dirty="0" err="1"/>
              <a:t>Lastname</a:t>
            </a:r>
            <a:endParaRPr lang="en-US" dirty="0"/>
          </a:p>
        </p:txBody>
      </p:sp>
      <p:sp>
        <p:nvSpPr>
          <p:cNvPr id="8" name="Text Placeholder 7">
            <a:extLst>
              <a:ext uri="{FF2B5EF4-FFF2-40B4-BE49-F238E27FC236}">
                <a16:creationId xmlns:a16="http://schemas.microsoft.com/office/drawing/2014/main" id="{7F62B740-EDB9-6FA9-03E5-0982F1FBB105}"/>
              </a:ext>
            </a:extLst>
          </p:cNvPr>
          <p:cNvSpPr>
            <a:spLocks noGrp="1"/>
          </p:cNvSpPr>
          <p:nvPr>
            <p:ph type="body" sz="quarter" idx="18"/>
          </p:nvPr>
        </p:nvSpPr>
        <p:spPr/>
        <p:txBody>
          <a:bodyPr/>
          <a:lstStyle/>
          <a:p>
            <a:r>
              <a:rPr lang="en-US" dirty="0"/>
              <a:t>Fancy Position Title Here / </a:t>
            </a:r>
            <a:br>
              <a:rPr lang="en-US" dirty="0"/>
            </a:br>
            <a:r>
              <a:rPr lang="en-US" dirty="0"/>
              <a:t>Optimizely</a:t>
            </a:r>
          </a:p>
        </p:txBody>
      </p:sp>
    </p:spTree>
    <p:extLst>
      <p:ext uri="{BB962C8B-B14F-4D97-AF65-F5344CB8AC3E}">
        <p14:creationId xmlns:p14="http://schemas.microsoft.com/office/powerpoint/2010/main" val="311517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61E0E1-B115-65D1-711C-90CFC2C6D484}"/>
              </a:ext>
            </a:extLst>
          </p:cNvPr>
          <p:cNvSpPr>
            <a:spLocks noGrp="1"/>
          </p:cNvSpPr>
          <p:nvPr>
            <p:ph type="body" sz="quarter" idx="12"/>
          </p:nvPr>
        </p:nvSpPr>
        <p:spPr/>
        <p:txBody>
          <a:bodyPr/>
          <a:lstStyle/>
          <a:p>
            <a:r>
              <a:rPr lang="en-US" dirty="0" err="1"/>
              <a:t>Firstname</a:t>
            </a:r>
            <a:r>
              <a:rPr lang="en-US" dirty="0"/>
              <a:t> </a:t>
            </a:r>
            <a:r>
              <a:rPr lang="en-US" dirty="0" err="1"/>
              <a:t>Lastname</a:t>
            </a:r>
            <a:endParaRPr lang="en-US" dirty="0"/>
          </a:p>
        </p:txBody>
      </p:sp>
      <p:sp>
        <p:nvSpPr>
          <p:cNvPr id="3" name="Text Placeholder 2">
            <a:extLst>
              <a:ext uri="{FF2B5EF4-FFF2-40B4-BE49-F238E27FC236}">
                <a16:creationId xmlns:a16="http://schemas.microsoft.com/office/drawing/2014/main" id="{44FF969C-1A2E-637B-B597-D787677F8845}"/>
              </a:ext>
            </a:extLst>
          </p:cNvPr>
          <p:cNvSpPr>
            <a:spLocks noGrp="1"/>
          </p:cNvSpPr>
          <p:nvPr>
            <p:ph type="body" sz="quarter" idx="13"/>
          </p:nvPr>
        </p:nvSpPr>
        <p:spPr/>
        <p:txBody>
          <a:bodyPr/>
          <a:lstStyle/>
          <a:p>
            <a:r>
              <a:rPr lang="en-US" dirty="0"/>
              <a:t>Fancy Position Title Here / </a:t>
            </a:r>
            <a:br>
              <a:rPr lang="en-US" dirty="0"/>
            </a:br>
            <a:r>
              <a:rPr lang="en-US" dirty="0"/>
              <a:t>Optimizely</a:t>
            </a:r>
          </a:p>
        </p:txBody>
      </p:sp>
      <p:pic>
        <p:nvPicPr>
          <p:cNvPr id="13" name="Picture Placeholder 12" descr="A person smiling at camera&#10;&#10;Description automatically generated">
            <a:extLst>
              <a:ext uri="{FF2B5EF4-FFF2-40B4-BE49-F238E27FC236}">
                <a16:creationId xmlns:a16="http://schemas.microsoft.com/office/drawing/2014/main" id="{EB264F86-3679-4232-01B6-C2F327258A4E}"/>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15" name="Picture Placeholder 14" descr="A person smiling at the camera&#10;&#10;Description automatically generated">
            <a:extLst>
              <a:ext uri="{FF2B5EF4-FFF2-40B4-BE49-F238E27FC236}">
                <a16:creationId xmlns:a16="http://schemas.microsoft.com/office/drawing/2014/main" id="{ACF17531-BF71-0A63-A7F8-593786CD254F}"/>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667" r="16667"/>
          <a:stretch>
            <a:fillRect/>
          </a:stretch>
        </p:blipFill>
        <p:spPr/>
      </p:pic>
      <p:pic>
        <p:nvPicPr>
          <p:cNvPr id="17" name="Picture Placeholder 16" descr="A person in a yellow shirt&#10;&#10;Description automatically generated">
            <a:extLst>
              <a:ext uri="{FF2B5EF4-FFF2-40B4-BE49-F238E27FC236}">
                <a16:creationId xmlns:a16="http://schemas.microsoft.com/office/drawing/2014/main" id="{21936E06-FF5B-49AB-27FC-93EE0574674A}"/>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3644" r="13644"/>
          <a:stretch>
            <a:fillRect/>
          </a:stretch>
        </p:blipFill>
        <p:spPr/>
      </p:pic>
      <p:sp>
        <p:nvSpPr>
          <p:cNvPr id="7" name="Text Placeholder 6">
            <a:extLst>
              <a:ext uri="{FF2B5EF4-FFF2-40B4-BE49-F238E27FC236}">
                <a16:creationId xmlns:a16="http://schemas.microsoft.com/office/drawing/2014/main" id="{82820A87-F521-DBA8-C15B-122A9BC18C2C}"/>
              </a:ext>
            </a:extLst>
          </p:cNvPr>
          <p:cNvSpPr>
            <a:spLocks noGrp="1"/>
          </p:cNvSpPr>
          <p:nvPr>
            <p:ph type="body" sz="quarter" idx="17"/>
          </p:nvPr>
        </p:nvSpPr>
        <p:spPr/>
        <p:txBody>
          <a:bodyPr/>
          <a:lstStyle/>
          <a:p>
            <a:r>
              <a:rPr lang="en-US" dirty="0" err="1"/>
              <a:t>Firstname</a:t>
            </a:r>
            <a:r>
              <a:rPr lang="en-US" dirty="0"/>
              <a:t> </a:t>
            </a:r>
            <a:r>
              <a:rPr lang="en-US" dirty="0" err="1"/>
              <a:t>Lastname</a:t>
            </a:r>
            <a:endParaRPr lang="en-US" dirty="0"/>
          </a:p>
        </p:txBody>
      </p:sp>
      <p:sp>
        <p:nvSpPr>
          <p:cNvPr id="8" name="Text Placeholder 7">
            <a:extLst>
              <a:ext uri="{FF2B5EF4-FFF2-40B4-BE49-F238E27FC236}">
                <a16:creationId xmlns:a16="http://schemas.microsoft.com/office/drawing/2014/main" id="{8DB2F660-C203-8162-53AE-714909339B47}"/>
              </a:ext>
            </a:extLst>
          </p:cNvPr>
          <p:cNvSpPr>
            <a:spLocks noGrp="1"/>
          </p:cNvSpPr>
          <p:nvPr>
            <p:ph type="body" sz="quarter" idx="18"/>
          </p:nvPr>
        </p:nvSpPr>
        <p:spPr/>
        <p:txBody>
          <a:bodyPr/>
          <a:lstStyle/>
          <a:p>
            <a:r>
              <a:rPr lang="en-US" dirty="0"/>
              <a:t>Fancy Position Title Here / </a:t>
            </a:r>
            <a:br>
              <a:rPr lang="en-US" dirty="0"/>
            </a:br>
            <a:r>
              <a:rPr lang="en-US" dirty="0"/>
              <a:t>Optimizely</a:t>
            </a:r>
          </a:p>
        </p:txBody>
      </p:sp>
      <p:sp>
        <p:nvSpPr>
          <p:cNvPr id="9" name="Text Placeholder 8">
            <a:extLst>
              <a:ext uri="{FF2B5EF4-FFF2-40B4-BE49-F238E27FC236}">
                <a16:creationId xmlns:a16="http://schemas.microsoft.com/office/drawing/2014/main" id="{D72F92CA-D481-B432-7422-D16D9445711D}"/>
              </a:ext>
            </a:extLst>
          </p:cNvPr>
          <p:cNvSpPr>
            <a:spLocks noGrp="1"/>
          </p:cNvSpPr>
          <p:nvPr>
            <p:ph type="body" sz="quarter" idx="19"/>
          </p:nvPr>
        </p:nvSpPr>
        <p:spPr/>
        <p:txBody>
          <a:bodyPr/>
          <a:lstStyle/>
          <a:p>
            <a:r>
              <a:rPr lang="en-US" dirty="0" err="1"/>
              <a:t>Firstname</a:t>
            </a:r>
            <a:r>
              <a:rPr lang="en-US" dirty="0"/>
              <a:t> </a:t>
            </a:r>
            <a:r>
              <a:rPr lang="en-US" dirty="0" err="1"/>
              <a:t>Lastname</a:t>
            </a:r>
            <a:endParaRPr lang="en-US" dirty="0"/>
          </a:p>
        </p:txBody>
      </p:sp>
      <p:sp>
        <p:nvSpPr>
          <p:cNvPr id="10" name="Text Placeholder 9">
            <a:extLst>
              <a:ext uri="{FF2B5EF4-FFF2-40B4-BE49-F238E27FC236}">
                <a16:creationId xmlns:a16="http://schemas.microsoft.com/office/drawing/2014/main" id="{9F693364-6ED1-3A66-DC31-231B98CFCB95}"/>
              </a:ext>
            </a:extLst>
          </p:cNvPr>
          <p:cNvSpPr>
            <a:spLocks noGrp="1"/>
          </p:cNvSpPr>
          <p:nvPr>
            <p:ph type="body" sz="quarter" idx="20"/>
          </p:nvPr>
        </p:nvSpPr>
        <p:spPr/>
        <p:txBody>
          <a:bodyPr/>
          <a:lstStyle/>
          <a:p>
            <a:r>
              <a:rPr lang="en-US" dirty="0"/>
              <a:t>Fancy Position Title Here / </a:t>
            </a:r>
            <a:br>
              <a:rPr lang="en-US" dirty="0"/>
            </a:br>
            <a:r>
              <a:rPr lang="en-US" dirty="0"/>
              <a:t>Optimizely</a:t>
            </a:r>
          </a:p>
        </p:txBody>
      </p:sp>
      <p:sp>
        <p:nvSpPr>
          <p:cNvPr id="11" name="Text Placeholder 10">
            <a:extLst>
              <a:ext uri="{FF2B5EF4-FFF2-40B4-BE49-F238E27FC236}">
                <a16:creationId xmlns:a16="http://schemas.microsoft.com/office/drawing/2014/main" id="{0826F411-5B9B-7805-50D4-A0047F62396E}"/>
              </a:ext>
            </a:extLst>
          </p:cNvPr>
          <p:cNvSpPr>
            <a:spLocks noGrp="1"/>
          </p:cNvSpPr>
          <p:nvPr>
            <p:ph type="body" sz="quarter" idx="11"/>
          </p:nvPr>
        </p:nvSpPr>
        <p:spPr/>
        <p:txBody>
          <a:bodyPr/>
          <a:lstStyle/>
          <a:p>
            <a:r>
              <a:rPr lang="en-US" dirty="0"/>
              <a:t>Work Smarter Webinar Series</a:t>
            </a:r>
          </a:p>
        </p:txBody>
      </p:sp>
    </p:spTree>
    <p:extLst>
      <p:ext uri="{BB962C8B-B14F-4D97-AF65-F5344CB8AC3E}">
        <p14:creationId xmlns:p14="http://schemas.microsoft.com/office/powerpoint/2010/main" val="399609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61E0E1-B115-65D1-711C-90CFC2C6D484}"/>
              </a:ext>
            </a:extLst>
          </p:cNvPr>
          <p:cNvSpPr>
            <a:spLocks noGrp="1"/>
          </p:cNvSpPr>
          <p:nvPr>
            <p:ph type="body" sz="quarter" idx="12"/>
          </p:nvPr>
        </p:nvSpPr>
        <p:spPr/>
        <p:txBody>
          <a:bodyPr/>
          <a:lstStyle/>
          <a:p>
            <a:r>
              <a:rPr lang="en-US" dirty="0"/>
              <a:t>Brett VanDenAvond</a:t>
            </a:r>
          </a:p>
        </p:txBody>
      </p:sp>
      <p:sp>
        <p:nvSpPr>
          <p:cNvPr id="3" name="Text Placeholder 2">
            <a:extLst>
              <a:ext uri="{FF2B5EF4-FFF2-40B4-BE49-F238E27FC236}">
                <a16:creationId xmlns:a16="http://schemas.microsoft.com/office/drawing/2014/main" id="{44FF969C-1A2E-637B-B597-D787677F8845}"/>
              </a:ext>
            </a:extLst>
          </p:cNvPr>
          <p:cNvSpPr>
            <a:spLocks noGrp="1"/>
          </p:cNvSpPr>
          <p:nvPr>
            <p:ph type="body" sz="quarter" idx="13"/>
          </p:nvPr>
        </p:nvSpPr>
        <p:spPr/>
        <p:txBody>
          <a:bodyPr/>
          <a:lstStyle/>
          <a:p>
            <a:r>
              <a:rPr lang="en-US" dirty="0"/>
              <a:t>CMS, CMP</a:t>
            </a:r>
          </a:p>
        </p:txBody>
      </p:sp>
      <p:sp>
        <p:nvSpPr>
          <p:cNvPr id="7" name="Text Placeholder 6">
            <a:extLst>
              <a:ext uri="{FF2B5EF4-FFF2-40B4-BE49-F238E27FC236}">
                <a16:creationId xmlns:a16="http://schemas.microsoft.com/office/drawing/2014/main" id="{82820A87-F521-DBA8-C15B-122A9BC18C2C}"/>
              </a:ext>
            </a:extLst>
          </p:cNvPr>
          <p:cNvSpPr>
            <a:spLocks noGrp="1"/>
          </p:cNvSpPr>
          <p:nvPr>
            <p:ph type="body" sz="quarter" idx="17"/>
          </p:nvPr>
        </p:nvSpPr>
        <p:spPr/>
        <p:txBody>
          <a:bodyPr/>
          <a:lstStyle/>
          <a:p>
            <a:r>
              <a:rPr lang="en-US" dirty="0"/>
              <a:t>Cecilia Ramirez</a:t>
            </a:r>
          </a:p>
        </p:txBody>
      </p:sp>
      <p:sp>
        <p:nvSpPr>
          <p:cNvPr id="8" name="Text Placeholder 7">
            <a:extLst>
              <a:ext uri="{FF2B5EF4-FFF2-40B4-BE49-F238E27FC236}">
                <a16:creationId xmlns:a16="http://schemas.microsoft.com/office/drawing/2014/main" id="{8DB2F660-C203-8162-53AE-714909339B47}"/>
              </a:ext>
            </a:extLst>
          </p:cNvPr>
          <p:cNvSpPr>
            <a:spLocks noGrp="1"/>
          </p:cNvSpPr>
          <p:nvPr>
            <p:ph type="body" sz="quarter" idx="18"/>
          </p:nvPr>
        </p:nvSpPr>
        <p:spPr/>
        <p:txBody>
          <a:bodyPr/>
          <a:lstStyle/>
          <a:p>
            <a:r>
              <a:rPr lang="en-US" dirty="0"/>
              <a:t>Commerce</a:t>
            </a:r>
          </a:p>
        </p:txBody>
      </p:sp>
      <p:sp>
        <p:nvSpPr>
          <p:cNvPr id="11" name="Text Placeholder 10">
            <a:extLst>
              <a:ext uri="{FF2B5EF4-FFF2-40B4-BE49-F238E27FC236}">
                <a16:creationId xmlns:a16="http://schemas.microsoft.com/office/drawing/2014/main" id="{0826F411-5B9B-7805-50D4-A0047F62396E}"/>
              </a:ext>
            </a:extLst>
          </p:cNvPr>
          <p:cNvSpPr>
            <a:spLocks noGrp="1"/>
          </p:cNvSpPr>
          <p:nvPr>
            <p:ph type="body" sz="quarter" idx="11"/>
          </p:nvPr>
        </p:nvSpPr>
        <p:spPr/>
        <p:txBody>
          <a:bodyPr/>
          <a:lstStyle/>
          <a:p>
            <a:r>
              <a:rPr lang="en-US" dirty="0"/>
              <a:t>Work Smarter Webinar Series</a:t>
            </a:r>
          </a:p>
        </p:txBody>
      </p:sp>
      <p:sp>
        <p:nvSpPr>
          <p:cNvPr id="9" name="Text Placeholder 8">
            <a:extLst>
              <a:ext uri="{FF2B5EF4-FFF2-40B4-BE49-F238E27FC236}">
                <a16:creationId xmlns:a16="http://schemas.microsoft.com/office/drawing/2014/main" id="{D72F92CA-D481-B432-7422-D16D9445711D}"/>
              </a:ext>
            </a:extLst>
          </p:cNvPr>
          <p:cNvSpPr>
            <a:spLocks noGrp="1"/>
          </p:cNvSpPr>
          <p:nvPr>
            <p:ph type="body" sz="quarter" idx="19"/>
          </p:nvPr>
        </p:nvSpPr>
        <p:spPr/>
        <p:txBody>
          <a:bodyPr/>
          <a:lstStyle/>
          <a:p>
            <a:r>
              <a:rPr lang="en-US" dirty="0"/>
              <a:t>Ellie Boesewetter</a:t>
            </a:r>
          </a:p>
        </p:txBody>
      </p:sp>
      <p:sp>
        <p:nvSpPr>
          <p:cNvPr id="10" name="Text Placeholder 9">
            <a:extLst>
              <a:ext uri="{FF2B5EF4-FFF2-40B4-BE49-F238E27FC236}">
                <a16:creationId xmlns:a16="http://schemas.microsoft.com/office/drawing/2014/main" id="{9F693364-6ED1-3A66-DC31-231B98CFCB95}"/>
              </a:ext>
            </a:extLst>
          </p:cNvPr>
          <p:cNvSpPr>
            <a:spLocks noGrp="1"/>
          </p:cNvSpPr>
          <p:nvPr>
            <p:ph type="body" sz="quarter" idx="20"/>
          </p:nvPr>
        </p:nvSpPr>
        <p:spPr/>
        <p:txBody>
          <a:bodyPr/>
          <a:lstStyle/>
          <a:p>
            <a:r>
              <a:rPr lang="en-US" dirty="0"/>
              <a:t>Experimentation</a:t>
            </a:r>
          </a:p>
        </p:txBody>
      </p:sp>
      <p:sp>
        <p:nvSpPr>
          <p:cNvPr id="4" name="Text Placeholder 3">
            <a:extLst>
              <a:ext uri="{FF2B5EF4-FFF2-40B4-BE49-F238E27FC236}">
                <a16:creationId xmlns:a16="http://schemas.microsoft.com/office/drawing/2014/main" id="{F6B1C2D2-BE03-32CD-EA3C-D0D4C8DD8447}"/>
              </a:ext>
            </a:extLst>
          </p:cNvPr>
          <p:cNvSpPr>
            <a:spLocks noGrp="1"/>
          </p:cNvSpPr>
          <p:nvPr>
            <p:ph type="body" sz="quarter" idx="21"/>
          </p:nvPr>
        </p:nvSpPr>
        <p:spPr/>
        <p:txBody>
          <a:bodyPr/>
          <a:lstStyle/>
          <a:p>
            <a:r>
              <a:rPr lang="en-US" dirty="0"/>
              <a:t>Karen McDougall</a:t>
            </a:r>
          </a:p>
        </p:txBody>
      </p:sp>
      <p:sp>
        <p:nvSpPr>
          <p:cNvPr id="5" name="Text Placeholder 4">
            <a:extLst>
              <a:ext uri="{FF2B5EF4-FFF2-40B4-BE49-F238E27FC236}">
                <a16:creationId xmlns:a16="http://schemas.microsoft.com/office/drawing/2014/main" id="{351B976C-6488-70A0-0492-9CFC1E811A12}"/>
              </a:ext>
            </a:extLst>
          </p:cNvPr>
          <p:cNvSpPr>
            <a:spLocks noGrp="1"/>
          </p:cNvSpPr>
          <p:nvPr>
            <p:ph type="body" sz="quarter" idx="22"/>
          </p:nvPr>
        </p:nvSpPr>
        <p:spPr/>
        <p:txBody>
          <a:bodyPr/>
          <a:lstStyle/>
          <a:p>
            <a:r>
              <a:rPr lang="en-US" dirty="0"/>
              <a:t>CMS, CMP</a:t>
            </a:r>
          </a:p>
        </p:txBody>
      </p:sp>
      <p:pic>
        <p:nvPicPr>
          <p:cNvPr id="13" name="Picture Placeholder 12">
            <a:extLst>
              <a:ext uri="{FF2B5EF4-FFF2-40B4-BE49-F238E27FC236}">
                <a16:creationId xmlns:a16="http://schemas.microsoft.com/office/drawing/2014/main" id="{EB264F86-3679-4232-01B6-C2F327258A4E}"/>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65" b="65"/>
          <a:stretch/>
        </p:blipFill>
        <p:spPr/>
      </p:pic>
      <p:pic>
        <p:nvPicPr>
          <p:cNvPr id="15" name="Picture Placeholder 14">
            <a:extLst>
              <a:ext uri="{FF2B5EF4-FFF2-40B4-BE49-F238E27FC236}">
                <a16:creationId xmlns:a16="http://schemas.microsoft.com/office/drawing/2014/main" id="{ACF17531-BF71-0A63-A7F8-593786CD254F}"/>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t="65" b="65"/>
          <a:stretch/>
        </p:blipFill>
        <p:spPr/>
      </p:pic>
      <p:pic>
        <p:nvPicPr>
          <p:cNvPr id="17" name="Picture Placeholder 16">
            <a:extLst>
              <a:ext uri="{FF2B5EF4-FFF2-40B4-BE49-F238E27FC236}">
                <a16:creationId xmlns:a16="http://schemas.microsoft.com/office/drawing/2014/main" id="{21936E06-FF5B-49AB-27FC-93EE0574674A}"/>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p:blipFill>
        <p:spPr/>
      </p:pic>
      <p:pic>
        <p:nvPicPr>
          <p:cNvPr id="14" name="Picture Placeholder 13" descr="A person smiling for a selfie&#10;&#10;Description automatically generated">
            <a:extLst>
              <a:ext uri="{FF2B5EF4-FFF2-40B4-BE49-F238E27FC236}">
                <a16:creationId xmlns:a16="http://schemas.microsoft.com/office/drawing/2014/main" id="{28782203-90CC-3010-E629-A0E86339D8EF}"/>
              </a:ext>
            </a:extLst>
          </p:cNvPr>
          <p:cNvPicPr>
            <a:picLocks noGrp="1" noChangeAspect="1"/>
          </p:cNvPicPr>
          <p:nvPr>
            <p:ph type="pic" sz="quarter" idx="25"/>
          </p:nvPr>
        </p:nvPicPr>
        <p:blipFill>
          <a:blip r:embed="rId5" cstate="print">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6124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DA74D1-717D-624F-B1A8-021B9F6FC95E}"/>
              </a:ext>
            </a:extLst>
          </p:cNvPr>
          <p:cNvSpPr>
            <a:spLocks noGrp="1"/>
          </p:cNvSpPr>
          <p:nvPr>
            <p:ph type="body" sz="quarter" idx="11"/>
          </p:nvPr>
        </p:nvSpPr>
        <p:spPr/>
        <p:txBody>
          <a:bodyPr/>
          <a:lstStyle/>
          <a:p>
            <a:r>
              <a:rPr lang="en-US" dirty="0"/>
              <a:t>Short headline Arial bold 40pt four lines max</a:t>
            </a:r>
          </a:p>
        </p:txBody>
      </p:sp>
      <p:sp>
        <p:nvSpPr>
          <p:cNvPr id="3" name="Text Placeholder 2">
            <a:extLst>
              <a:ext uri="{FF2B5EF4-FFF2-40B4-BE49-F238E27FC236}">
                <a16:creationId xmlns:a16="http://schemas.microsoft.com/office/drawing/2014/main" id="{7C3A5790-A589-5F10-DEE1-E52A2A9012E3}"/>
              </a:ext>
            </a:extLst>
          </p:cNvPr>
          <p:cNvSpPr>
            <a:spLocks noGrp="1"/>
          </p:cNvSpPr>
          <p:nvPr>
            <p:ph type="body" sz="quarter" idx="13"/>
          </p:nvPr>
        </p:nvSpPr>
        <p:spPr/>
        <p:txBody>
          <a:bodyPr/>
          <a:lstStyle/>
          <a:p>
            <a:r>
              <a:rPr lang="en-US" dirty="0"/>
              <a:t>Supporting text right here: Arial regular 18pt Lorem ipsum es dolor sit </a:t>
            </a:r>
            <a:r>
              <a:rPr lang="en-US" dirty="0" err="1"/>
              <a:t>amet</a:t>
            </a:r>
            <a:endParaRPr lang="en-US" dirty="0"/>
          </a:p>
        </p:txBody>
      </p:sp>
      <p:sp>
        <p:nvSpPr>
          <p:cNvPr id="4" name="Text Placeholder 3">
            <a:extLst>
              <a:ext uri="{FF2B5EF4-FFF2-40B4-BE49-F238E27FC236}">
                <a16:creationId xmlns:a16="http://schemas.microsoft.com/office/drawing/2014/main" id="{6BD4089F-D4B2-2466-65C4-E2061F1077CE}"/>
              </a:ext>
            </a:extLst>
          </p:cNvPr>
          <p:cNvSpPr>
            <a:spLocks noGrp="1"/>
          </p:cNvSpPr>
          <p:nvPr>
            <p:ph type="body" sz="quarter" idx="17"/>
          </p:nvPr>
        </p:nvSpPr>
        <p:spPr/>
        <p:txBody>
          <a:bodyPr/>
          <a:lstStyle/>
          <a:p>
            <a:r>
              <a:rPr lang="en-US" dirty="0"/>
              <a:t>78%</a:t>
            </a:r>
          </a:p>
        </p:txBody>
      </p:sp>
      <p:sp>
        <p:nvSpPr>
          <p:cNvPr id="5" name="Text Placeholder 4">
            <a:extLst>
              <a:ext uri="{FF2B5EF4-FFF2-40B4-BE49-F238E27FC236}">
                <a16:creationId xmlns:a16="http://schemas.microsoft.com/office/drawing/2014/main" id="{79D9C166-CED6-AC19-7DC6-5024E2F33BEF}"/>
              </a:ext>
            </a:extLst>
          </p:cNvPr>
          <p:cNvSpPr>
            <a:spLocks noGrp="1"/>
          </p:cNvSpPr>
          <p:nvPr>
            <p:ph type="body" sz="quarter" idx="18"/>
          </p:nvPr>
        </p:nvSpPr>
        <p:spPr/>
        <p:txBody>
          <a:bodyPr/>
          <a:lstStyle/>
          <a:p>
            <a:r>
              <a:rPr lang="en-US" dirty="0"/>
              <a:t>Supporting text right here: Arial regular 18pt Lorem ipsum es dolor sit </a:t>
            </a:r>
            <a:r>
              <a:rPr lang="en-US" dirty="0" err="1"/>
              <a:t>amet</a:t>
            </a:r>
            <a:endParaRPr lang="en-US" dirty="0"/>
          </a:p>
        </p:txBody>
      </p:sp>
      <p:sp>
        <p:nvSpPr>
          <p:cNvPr id="6" name="Text Placeholder 5">
            <a:extLst>
              <a:ext uri="{FF2B5EF4-FFF2-40B4-BE49-F238E27FC236}">
                <a16:creationId xmlns:a16="http://schemas.microsoft.com/office/drawing/2014/main" id="{B3EEA2B0-5EF4-F575-320F-989DCC9A5658}"/>
              </a:ext>
            </a:extLst>
          </p:cNvPr>
          <p:cNvSpPr>
            <a:spLocks noGrp="1"/>
          </p:cNvSpPr>
          <p:nvPr>
            <p:ph type="body" sz="quarter" idx="19"/>
          </p:nvPr>
        </p:nvSpPr>
        <p:spPr/>
        <p:txBody>
          <a:bodyPr/>
          <a:lstStyle/>
          <a:p>
            <a:r>
              <a:rPr lang="en-US" dirty="0"/>
              <a:t>+34%</a:t>
            </a:r>
          </a:p>
        </p:txBody>
      </p:sp>
      <p:sp>
        <p:nvSpPr>
          <p:cNvPr id="7" name="Text Placeholder 6">
            <a:extLst>
              <a:ext uri="{FF2B5EF4-FFF2-40B4-BE49-F238E27FC236}">
                <a16:creationId xmlns:a16="http://schemas.microsoft.com/office/drawing/2014/main" id="{D0E13A2B-E1BC-1D21-C6EB-255517E861FD}"/>
              </a:ext>
            </a:extLst>
          </p:cNvPr>
          <p:cNvSpPr>
            <a:spLocks noGrp="1"/>
          </p:cNvSpPr>
          <p:nvPr>
            <p:ph type="body" sz="quarter" idx="20"/>
          </p:nvPr>
        </p:nvSpPr>
        <p:spPr/>
        <p:txBody>
          <a:bodyPr/>
          <a:lstStyle/>
          <a:p>
            <a:r>
              <a:rPr lang="en-US" dirty="0"/>
              <a:t>Supporting text right here: Arial regular 18pt Lorem ipsum es dolor sit </a:t>
            </a:r>
            <a:r>
              <a:rPr lang="en-US" dirty="0" err="1"/>
              <a:t>amet</a:t>
            </a:r>
            <a:endParaRPr lang="en-US" dirty="0"/>
          </a:p>
        </p:txBody>
      </p:sp>
      <p:sp>
        <p:nvSpPr>
          <p:cNvPr id="8" name="Text Placeholder 7">
            <a:extLst>
              <a:ext uri="{FF2B5EF4-FFF2-40B4-BE49-F238E27FC236}">
                <a16:creationId xmlns:a16="http://schemas.microsoft.com/office/drawing/2014/main" id="{FD0887EB-F550-EFA3-3D6D-5B85ADB1751F}"/>
              </a:ext>
            </a:extLst>
          </p:cNvPr>
          <p:cNvSpPr>
            <a:spLocks noGrp="1"/>
          </p:cNvSpPr>
          <p:nvPr>
            <p:ph type="body" sz="quarter" idx="21"/>
          </p:nvPr>
        </p:nvSpPr>
        <p:spPr/>
        <p:txBody>
          <a:bodyPr/>
          <a:lstStyle/>
          <a:p>
            <a:r>
              <a:rPr lang="en-US" dirty="0"/>
              <a:t>$2M</a:t>
            </a:r>
          </a:p>
        </p:txBody>
      </p:sp>
      <p:sp>
        <p:nvSpPr>
          <p:cNvPr id="9" name="Text Placeholder 8">
            <a:extLst>
              <a:ext uri="{FF2B5EF4-FFF2-40B4-BE49-F238E27FC236}">
                <a16:creationId xmlns:a16="http://schemas.microsoft.com/office/drawing/2014/main" id="{59C6A96C-E835-9407-6428-CE6C3B6288EE}"/>
              </a:ext>
            </a:extLst>
          </p:cNvPr>
          <p:cNvSpPr>
            <a:spLocks noGrp="1"/>
          </p:cNvSpPr>
          <p:nvPr>
            <p:ph type="body" sz="quarter" idx="22"/>
          </p:nvPr>
        </p:nvSpPr>
        <p:spPr/>
        <p:txBody>
          <a:bodyPr/>
          <a:lstStyle/>
          <a:p>
            <a:r>
              <a:rPr lang="en-US" dirty="0"/>
              <a:t>Supporting text right here: Arial regular 18pt Lorem ipsum es dolor sit </a:t>
            </a:r>
            <a:r>
              <a:rPr lang="en-US" dirty="0" err="1"/>
              <a:t>amet</a:t>
            </a:r>
            <a:endParaRPr lang="en-US" dirty="0"/>
          </a:p>
        </p:txBody>
      </p:sp>
      <p:sp>
        <p:nvSpPr>
          <p:cNvPr id="10" name="Text Placeholder 9">
            <a:extLst>
              <a:ext uri="{FF2B5EF4-FFF2-40B4-BE49-F238E27FC236}">
                <a16:creationId xmlns:a16="http://schemas.microsoft.com/office/drawing/2014/main" id="{E7C06527-9B89-B2A0-75B5-9845B091BCAC}"/>
              </a:ext>
            </a:extLst>
          </p:cNvPr>
          <p:cNvSpPr>
            <a:spLocks noGrp="1"/>
          </p:cNvSpPr>
          <p:nvPr>
            <p:ph type="body" sz="quarter" idx="23"/>
          </p:nvPr>
        </p:nvSpPr>
        <p:spPr/>
        <p:txBody>
          <a:bodyPr/>
          <a:lstStyle/>
          <a:p>
            <a:r>
              <a:rPr lang="en-US" dirty="0"/>
              <a:t>10x</a:t>
            </a:r>
          </a:p>
        </p:txBody>
      </p:sp>
    </p:spTree>
    <p:extLst>
      <p:ext uri="{BB962C8B-B14F-4D97-AF65-F5344CB8AC3E}">
        <p14:creationId xmlns:p14="http://schemas.microsoft.com/office/powerpoint/2010/main" val="61244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D9DB9-EE0D-99FB-B42A-995460639825}"/>
              </a:ext>
            </a:extLst>
          </p:cNvPr>
          <p:cNvSpPr>
            <a:spLocks noGrp="1"/>
          </p:cNvSpPr>
          <p:nvPr>
            <p:ph type="body" sz="quarter" idx="11"/>
          </p:nvPr>
        </p:nvSpPr>
        <p:spPr/>
        <p:txBody>
          <a:bodyPr/>
          <a:lstStyle/>
          <a:p>
            <a:r>
              <a:rPr lang="en-US" dirty="0"/>
              <a:t>Short headline Arial bold 40pt four lines max</a:t>
            </a:r>
          </a:p>
        </p:txBody>
      </p:sp>
      <p:sp>
        <p:nvSpPr>
          <p:cNvPr id="3" name="Text Placeholder 2">
            <a:extLst>
              <a:ext uri="{FF2B5EF4-FFF2-40B4-BE49-F238E27FC236}">
                <a16:creationId xmlns:a16="http://schemas.microsoft.com/office/drawing/2014/main" id="{41398A3A-0E97-8D12-D95B-80C35A21E1D8}"/>
              </a:ext>
            </a:extLst>
          </p:cNvPr>
          <p:cNvSpPr>
            <a:spLocks noGrp="1"/>
          </p:cNvSpPr>
          <p:nvPr>
            <p:ph type="body" sz="quarter" idx="13"/>
          </p:nvPr>
        </p:nvSpPr>
        <p:spPr/>
        <p:txBody>
          <a:bodyPr/>
          <a:lstStyle/>
          <a:p>
            <a:r>
              <a:rPr lang="en-US" dirty="0"/>
              <a:t>Supporting text right here: Arial regular 18pt Lorem ipsum es dolor sit </a:t>
            </a:r>
            <a:r>
              <a:rPr lang="en-US" dirty="0" err="1"/>
              <a:t>amet</a:t>
            </a:r>
            <a:endParaRPr lang="en-US" dirty="0"/>
          </a:p>
        </p:txBody>
      </p:sp>
      <p:sp>
        <p:nvSpPr>
          <p:cNvPr id="4" name="Text Placeholder 3">
            <a:extLst>
              <a:ext uri="{FF2B5EF4-FFF2-40B4-BE49-F238E27FC236}">
                <a16:creationId xmlns:a16="http://schemas.microsoft.com/office/drawing/2014/main" id="{0AA3CBD7-14DC-B98D-F7E9-FAA4C2312150}"/>
              </a:ext>
            </a:extLst>
          </p:cNvPr>
          <p:cNvSpPr>
            <a:spLocks noGrp="1"/>
          </p:cNvSpPr>
          <p:nvPr>
            <p:ph type="body" sz="quarter" idx="17"/>
          </p:nvPr>
        </p:nvSpPr>
        <p:spPr/>
        <p:txBody>
          <a:bodyPr/>
          <a:lstStyle/>
          <a:p>
            <a:r>
              <a:rPr lang="en-US" dirty="0"/>
              <a:t>78%</a:t>
            </a:r>
          </a:p>
        </p:txBody>
      </p:sp>
      <p:sp>
        <p:nvSpPr>
          <p:cNvPr id="5" name="Text Placeholder 4">
            <a:extLst>
              <a:ext uri="{FF2B5EF4-FFF2-40B4-BE49-F238E27FC236}">
                <a16:creationId xmlns:a16="http://schemas.microsoft.com/office/drawing/2014/main" id="{9097CE14-53B0-FC22-DD17-2613F36AF405}"/>
              </a:ext>
            </a:extLst>
          </p:cNvPr>
          <p:cNvSpPr>
            <a:spLocks noGrp="1"/>
          </p:cNvSpPr>
          <p:nvPr>
            <p:ph type="body" sz="quarter" idx="18"/>
          </p:nvPr>
        </p:nvSpPr>
        <p:spPr/>
        <p:txBody>
          <a:bodyPr/>
          <a:lstStyle/>
          <a:p>
            <a:r>
              <a:rPr lang="en-US" dirty="0"/>
              <a:t>Supporting text right here: Arial regular 18pt Lorem ipsum es dolor sit </a:t>
            </a:r>
            <a:r>
              <a:rPr lang="en-US" dirty="0" err="1"/>
              <a:t>amet</a:t>
            </a:r>
            <a:endParaRPr lang="en-US" dirty="0"/>
          </a:p>
        </p:txBody>
      </p:sp>
      <p:sp>
        <p:nvSpPr>
          <p:cNvPr id="6" name="Text Placeholder 5">
            <a:extLst>
              <a:ext uri="{FF2B5EF4-FFF2-40B4-BE49-F238E27FC236}">
                <a16:creationId xmlns:a16="http://schemas.microsoft.com/office/drawing/2014/main" id="{B60964D7-0330-D36F-C5DE-BAC4EE79A9DE}"/>
              </a:ext>
            </a:extLst>
          </p:cNvPr>
          <p:cNvSpPr>
            <a:spLocks noGrp="1"/>
          </p:cNvSpPr>
          <p:nvPr>
            <p:ph type="body" sz="quarter" idx="19"/>
          </p:nvPr>
        </p:nvSpPr>
        <p:spPr/>
        <p:txBody>
          <a:bodyPr/>
          <a:lstStyle/>
          <a:p>
            <a:r>
              <a:rPr lang="en-US" dirty="0"/>
              <a:t>+34%</a:t>
            </a:r>
          </a:p>
        </p:txBody>
      </p:sp>
      <p:sp>
        <p:nvSpPr>
          <p:cNvPr id="7" name="Text Placeholder 6">
            <a:extLst>
              <a:ext uri="{FF2B5EF4-FFF2-40B4-BE49-F238E27FC236}">
                <a16:creationId xmlns:a16="http://schemas.microsoft.com/office/drawing/2014/main" id="{915225C6-5568-789A-7B2E-0DE9D33A6C29}"/>
              </a:ext>
            </a:extLst>
          </p:cNvPr>
          <p:cNvSpPr>
            <a:spLocks noGrp="1"/>
          </p:cNvSpPr>
          <p:nvPr>
            <p:ph type="body" sz="quarter" idx="20"/>
          </p:nvPr>
        </p:nvSpPr>
        <p:spPr/>
        <p:txBody>
          <a:bodyPr/>
          <a:lstStyle/>
          <a:p>
            <a:r>
              <a:rPr lang="en-US" dirty="0"/>
              <a:t>Supporting text right here: Arial regular 18pt Lorem ipsum es dolor sit </a:t>
            </a:r>
            <a:r>
              <a:rPr lang="en-US" dirty="0" err="1"/>
              <a:t>amet</a:t>
            </a:r>
            <a:endParaRPr lang="en-US" dirty="0"/>
          </a:p>
        </p:txBody>
      </p:sp>
      <p:sp>
        <p:nvSpPr>
          <p:cNvPr id="8" name="Text Placeholder 7">
            <a:extLst>
              <a:ext uri="{FF2B5EF4-FFF2-40B4-BE49-F238E27FC236}">
                <a16:creationId xmlns:a16="http://schemas.microsoft.com/office/drawing/2014/main" id="{0B50695C-6C5C-09D4-C393-34B05107991F}"/>
              </a:ext>
            </a:extLst>
          </p:cNvPr>
          <p:cNvSpPr>
            <a:spLocks noGrp="1"/>
          </p:cNvSpPr>
          <p:nvPr>
            <p:ph type="body" sz="quarter" idx="21"/>
          </p:nvPr>
        </p:nvSpPr>
        <p:spPr/>
        <p:txBody>
          <a:bodyPr/>
          <a:lstStyle/>
          <a:p>
            <a:r>
              <a:rPr lang="en-US" dirty="0"/>
              <a:t>$2M</a:t>
            </a:r>
          </a:p>
        </p:txBody>
      </p:sp>
    </p:spTree>
    <p:extLst>
      <p:ext uri="{BB962C8B-B14F-4D97-AF65-F5344CB8AC3E}">
        <p14:creationId xmlns:p14="http://schemas.microsoft.com/office/powerpoint/2010/main" val="234939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ECD42-6149-5D29-D8B6-A70A96E3283F}"/>
              </a:ext>
            </a:extLst>
          </p:cNvPr>
          <p:cNvSpPr>
            <a:spLocks noGrp="1"/>
          </p:cNvSpPr>
          <p:nvPr>
            <p:ph type="body" sz="quarter" idx="17"/>
          </p:nvPr>
        </p:nvSpPr>
        <p:spPr/>
        <p:txBody>
          <a:bodyPr/>
          <a:lstStyle/>
          <a:p>
            <a:r>
              <a:rPr lang="en-US" dirty="0"/>
              <a:t>Stat information and general context can go here: Arial bold 28pt lorem ipsum dolor sit </a:t>
            </a:r>
            <a:r>
              <a:rPr lang="en-US" dirty="0" err="1"/>
              <a:t>amet</a:t>
            </a:r>
            <a:r>
              <a:rPr lang="en-US" dirty="0"/>
              <a:t>, </a:t>
            </a:r>
            <a:r>
              <a:rPr lang="en-US" dirty="0" err="1"/>
              <a:t>consec</a:t>
            </a:r>
            <a:r>
              <a:rPr lang="en-US" dirty="0"/>
              <a:t> </a:t>
            </a:r>
            <a:r>
              <a:rPr lang="en-US" dirty="0" err="1"/>
              <a:t>adipisc</a:t>
            </a:r>
            <a:endParaRPr lang="en-US" dirty="0"/>
          </a:p>
        </p:txBody>
      </p:sp>
      <p:sp>
        <p:nvSpPr>
          <p:cNvPr id="3" name="Text Placeholder 2">
            <a:extLst>
              <a:ext uri="{FF2B5EF4-FFF2-40B4-BE49-F238E27FC236}">
                <a16:creationId xmlns:a16="http://schemas.microsoft.com/office/drawing/2014/main" id="{66F643D1-976B-7074-2143-FC2F64C47C24}"/>
              </a:ext>
            </a:extLst>
          </p:cNvPr>
          <p:cNvSpPr>
            <a:spLocks noGrp="1"/>
          </p:cNvSpPr>
          <p:nvPr>
            <p:ph type="body" sz="quarter" idx="11"/>
          </p:nvPr>
        </p:nvSpPr>
        <p:spPr/>
        <p:txBody>
          <a:bodyPr/>
          <a:lstStyle/>
          <a:p>
            <a:r>
              <a:rPr lang="en-US" dirty="0"/>
              <a:t>+55%</a:t>
            </a:r>
          </a:p>
        </p:txBody>
      </p:sp>
    </p:spTree>
    <p:extLst>
      <p:ext uri="{BB962C8B-B14F-4D97-AF65-F5344CB8AC3E}">
        <p14:creationId xmlns:p14="http://schemas.microsoft.com/office/powerpoint/2010/main" val="350988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8F885E-92F2-2E52-C2C2-BE3AEE235492}"/>
              </a:ext>
            </a:extLst>
          </p:cNvPr>
          <p:cNvSpPr>
            <a:spLocks noGrp="1"/>
          </p:cNvSpPr>
          <p:nvPr>
            <p:ph type="body" sz="quarter" idx="17"/>
          </p:nvPr>
        </p:nvSpPr>
        <p:spPr/>
        <p:txBody>
          <a:bodyPr/>
          <a:lstStyle/>
          <a:p>
            <a:r>
              <a:rPr lang="en-US" dirty="0"/>
              <a:t>Supporting text goes right here: Arial Bold 22pt</a:t>
            </a:r>
          </a:p>
        </p:txBody>
      </p:sp>
      <p:sp>
        <p:nvSpPr>
          <p:cNvPr id="3" name="Text Placeholder 2">
            <a:extLst>
              <a:ext uri="{FF2B5EF4-FFF2-40B4-BE49-F238E27FC236}">
                <a16:creationId xmlns:a16="http://schemas.microsoft.com/office/drawing/2014/main" id="{44AB52DC-A9C5-6F3B-EB71-687D04B86D47}"/>
              </a:ext>
            </a:extLst>
          </p:cNvPr>
          <p:cNvSpPr>
            <a:spLocks noGrp="1"/>
          </p:cNvSpPr>
          <p:nvPr>
            <p:ph type="body" sz="quarter" idx="11"/>
          </p:nvPr>
        </p:nvSpPr>
        <p:spPr/>
        <p:txBody>
          <a:bodyPr/>
          <a:lstStyle/>
          <a:p>
            <a:r>
              <a:rPr lang="en-US" dirty="0"/>
              <a:t>24%</a:t>
            </a:r>
          </a:p>
        </p:txBody>
      </p:sp>
      <p:sp>
        <p:nvSpPr>
          <p:cNvPr id="4" name="Text Placeholder 3">
            <a:extLst>
              <a:ext uri="{FF2B5EF4-FFF2-40B4-BE49-F238E27FC236}">
                <a16:creationId xmlns:a16="http://schemas.microsoft.com/office/drawing/2014/main" id="{277D07E9-8DE9-1D38-E8F8-9C1C7368FE99}"/>
              </a:ext>
            </a:extLst>
          </p:cNvPr>
          <p:cNvSpPr>
            <a:spLocks noGrp="1"/>
          </p:cNvSpPr>
          <p:nvPr>
            <p:ph type="body" sz="quarter" idx="18"/>
          </p:nvPr>
        </p:nvSpPr>
        <p:spPr/>
        <p:txBody>
          <a:bodyPr/>
          <a:lstStyle/>
          <a:p>
            <a:r>
              <a:rPr lang="en-US" dirty="0"/>
              <a:t>Supporting text goes right here: Arial Bold 22pt</a:t>
            </a:r>
          </a:p>
        </p:txBody>
      </p:sp>
      <p:sp>
        <p:nvSpPr>
          <p:cNvPr id="5" name="Text Placeholder 4">
            <a:extLst>
              <a:ext uri="{FF2B5EF4-FFF2-40B4-BE49-F238E27FC236}">
                <a16:creationId xmlns:a16="http://schemas.microsoft.com/office/drawing/2014/main" id="{E2BA57BF-C21C-DA0C-8D83-CB17ADA09F06}"/>
              </a:ext>
            </a:extLst>
          </p:cNvPr>
          <p:cNvSpPr>
            <a:spLocks noGrp="1"/>
          </p:cNvSpPr>
          <p:nvPr>
            <p:ph type="body" sz="quarter" idx="19"/>
          </p:nvPr>
        </p:nvSpPr>
        <p:spPr/>
        <p:txBody>
          <a:bodyPr/>
          <a:lstStyle/>
          <a:p>
            <a:r>
              <a:rPr lang="en-US" dirty="0"/>
              <a:t>76%</a:t>
            </a:r>
          </a:p>
        </p:txBody>
      </p:sp>
    </p:spTree>
    <p:extLst>
      <p:ext uri="{BB962C8B-B14F-4D97-AF65-F5344CB8AC3E}">
        <p14:creationId xmlns:p14="http://schemas.microsoft.com/office/powerpoint/2010/main" val="20642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03</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Pre-upgrade preparation</a:t>
            </a:r>
          </a:p>
        </p:txBody>
      </p:sp>
    </p:spTree>
    <p:extLst>
      <p:ext uri="{BB962C8B-B14F-4D97-AF65-F5344CB8AC3E}">
        <p14:creationId xmlns:p14="http://schemas.microsoft.com/office/powerpoint/2010/main" val="207991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8E3B14-8F9D-BDFD-5C9A-25AD231FB2D2}"/>
              </a:ext>
            </a:extLst>
          </p:cNvPr>
          <p:cNvSpPr>
            <a:spLocks noGrp="1"/>
          </p:cNvSpPr>
          <p:nvPr>
            <p:ph type="body" sz="quarter" idx="17"/>
          </p:nvPr>
        </p:nvSpPr>
        <p:spPr/>
        <p:txBody>
          <a:bodyPr/>
          <a:lstStyle/>
          <a:p>
            <a:r>
              <a:rPr lang="en-US" dirty="0"/>
              <a:t>Stat information and general context can go here: Arial bold 28pt lorem ipsum dolor sit</a:t>
            </a:r>
          </a:p>
        </p:txBody>
      </p:sp>
      <p:sp>
        <p:nvSpPr>
          <p:cNvPr id="3" name="Text Placeholder 2">
            <a:extLst>
              <a:ext uri="{FF2B5EF4-FFF2-40B4-BE49-F238E27FC236}">
                <a16:creationId xmlns:a16="http://schemas.microsoft.com/office/drawing/2014/main" id="{58CA7D91-7221-F349-FD03-3F06847F5F4B}"/>
              </a:ext>
            </a:extLst>
          </p:cNvPr>
          <p:cNvSpPr>
            <a:spLocks noGrp="1"/>
          </p:cNvSpPr>
          <p:nvPr>
            <p:ph type="body" sz="quarter" idx="18"/>
          </p:nvPr>
        </p:nvSpPr>
        <p:spPr/>
        <p:txBody>
          <a:bodyPr/>
          <a:lstStyle/>
          <a:p>
            <a:r>
              <a:rPr lang="en-US" dirty="0"/>
              <a:t>Stat information and general context can go here: Arial bold 28pt lorem ipsum dolor sit</a:t>
            </a:r>
          </a:p>
        </p:txBody>
      </p:sp>
      <p:sp>
        <p:nvSpPr>
          <p:cNvPr id="4" name="Text Placeholder 3">
            <a:extLst>
              <a:ext uri="{FF2B5EF4-FFF2-40B4-BE49-F238E27FC236}">
                <a16:creationId xmlns:a16="http://schemas.microsoft.com/office/drawing/2014/main" id="{DBEA9B85-4C69-85B8-3219-8917F7784AF0}"/>
              </a:ext>
            </a:extLst>
          </p:cNvPr>
          <p:cNvSpPr>
            <a:spLocks noGrp="1"/>
          </p:cNvSpPr>
          <p:nvPr>
            <p:ph type="body" sz="quarter" idx="15"/>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5" name="Text Placeholder 4">
            <a:extLst>
              <a:ext uri="{FF2B5EF4-FFF2-40B4-BE49-F238E27FC236}">
                <a16:creationId xmlns:a16="http://schemas.microsoft.com/office/drawing/2014/main" id="{C46C2CCE-CFBA-B4DD-375F-1D76F31B7E53}"/>
              </a:ext>
            </a:extLst>
          </p:cNvPr>
          <p:cNvSpPr>
            <a:spLocks noGrp="1"/>
          </p:cNvSpPr>
          <p:nvPr>
            <p:ph type="body" sz="quarter" idx="19"/>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extLst>
      <p:ext uri="{BB962C8B-B14F-4D97-AF65-F5344CB8AC3E}">
        <p14:creationId xmlns:p14="http://schemas.microsoft.com/office/powerpoint/2010/main" val="158895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AA106-10FB-71FB-CE2A-FD1F6F025731}"/>
              </a:ext>
            </a:extLst>
          </p:cNvPr>
          <p:cNvSpPr>
            <a:spLocks noGrp="1"/>
          </p:cNvSpPr>
          <p:nvPr>
            <p:ph type="body" sz="quarter" idx="13"/>
          </p:nvPr>
        </p:nvSpPr>
        <p:spPr/>
        <p:txBody>
          <a:bodyPr/>
          <a:lstStyle/>
          <a:p>
            <a:r>
              <a:rPr lang="en-US" dirty="0"/>
              <a:t>Insert checkpoint</a:t>
            </a:r>
          </a:p>
        </p:txBody>
      </p:sp>
      <p:sp>
        <p:nvSpPr>
          <p:cNvPr id="3" name="Text Placeholder 2">
            <a:extLst>
              <a:ext uri="{FF2B5EF4-FFF2-40B4-BE49-F238E27FC236}">
                <a16:creationId xmlns:a16="http://schemas.microsoft.com/office/drawing/2014/main" id="{9EACA2B3-4F24-9BE3-B580-B79A108D4A72}"/>
              </a:ext>
            </a:extLst>
          </p:cNvPr>
          <p:cNvSpPr>
            <a:spLocks noGrp="1"/>
          </p:cNvSpPr>
          <p:nvPr>
            <p:ph type="body" sz="quarter" idx="24"/>
          </p:nvPr>
        </p:nvSpPr>
        <p:spPr/>
        <p:txBody>
          <a:bodyPr/>
          <a:lstStyle/>
          <a:p>
            <a:r>
              <a:rPr lang="en-US" dirty="0"/>
              <a:t>Insert checkpoint</a:t>
            </a:r>
          </a:p>
        </p:txBody>
      </p:sp>
      <p:sp>
        <p:nvSpPr>
          <p:cNvPr id="4" name="Text Placeholder 3">
            <a:extLst>
              <a:ext uri="{FF2B5EF4-FFF2-40B4-BE49-F238E27FC236}">
                <a16:creationId xmlns:a16="http://schemas.microsoft.com/office/drawing/2014/main" id="{250587F8-AC4C-D944-8261-A8804E46D825}"/>
              </a:ext>
            </a:extLst>
          </p:cNvPr>
          <p:cNvSpPr>
            <a:spLocks noGrp="1"/>
          </p:cNvSpPr>
          <p:nvPr>
            <p:ph type="body" sz="quarter" idx="25"/>
          </p:nvPr>
        </p:nvSpPr>
        <p:spPr/>
        <p:txBody>
          <a:bodyPr/>
          <a:lstStyle/>
          <a:p>
            <a:r>
              <a:rPr lang="en-US" dirty="0"/>
              <a:t>Insert checkpoint</a:t>
            </a:r>
          </a:p>
        </p:txBody>
      </p:sp>
      <p:sp>
        <p:nvSpPr>
          <p:cNvPr id="5" name="Text Placeholder 4">
            <a:extLst>
              <a:ext uri="{FF2B5EF4-FFF2-40B4-BE49-F238E27FC236}">
                <a16:creationId xmlns:a16="http://schemas.microsoft.com/office/drawing/2014/main" id="{3595F4E5-349E-7078-6DA0-C301EE59A32C}"/>
              </a:ext>
            </a:extLst>
          </p:cNvPr>
          <p:cNvSpPr>
            <a:spLocks noGrp="1"/>
          </p:cNvSpPr>
          <p:nvPr>
            <p:ph type="body" sz="quarter" idx="26"/>
          </p:nvPr>
        </p:nvSpPr>
        <p:spPr/>
        <p:txBody>
          <a:bodyPr/>
          <a:lstStyle/>
          <a:p>
            <a:r>
              <a:rPr lang="en-US" dirty="0"/>
              <a:t>Insert checkpoint</a:t>
            </a:r>
          </a:p>
        </p:txBody>
      </p:sp>
      <p:sp>
        <p:nvSpPr>
          <p:cNvPr id="6" name="Text Placeholder 5">
            <a:extLst>
              <a:ext uri="{FF2B5EF4-FFF2-40B4-BE49-F238E27FC236}">
                <a16:creationId xmlns:a16="http://schemas.microsoft.com/office/drawing/2014/main" id="{C2CEC80B-4194-B7AA-D62F-E62B69F144C9}"/>
              </a:ext>
            </a:extLst>
          </p:cNvPr>
          <p:cNvSpPr>
            <a:spLocks noGrp="1"/>
          </p:cNvSpPr>
          <p:nvPr>
            <p:ph type="body" sz="quarter" idx="27"/>
          </p:nvPr>
        </p:nvSpPr>
        <p:spPr/>
        <p:txBody>
          <a:bodyPr/>
          <a:lstStyle/>
          <a:p>
            <a:r>
              <a:rPr lang="en-US" dirty="0"/>
              <a:t>Insert checkpoint</a:t>
            </a:r>
          </a:p>
        </p:txBody>
      </p:sp>
      <p:sp>
        <p:nvSpPr>
          <p:cNvPr id="7" name="Text Placeholder 6">
            <a:extLst>
              <a:ext uri="{FF2B5EF4-FFF2-40B4-BE49-F238E27FC236}">
                <a16:creationId xmlns:a16="http://schemas.microsoft.com/office/drawing/2014/main" id="{79C981BF-6676-915F-5648-474FD430F6FF}"/>
              </a:ext>
            </a:extLst>
          </p:cNvPr>
          <p:cNvSpPr>
            <a:spLocks noGrp="1"/>
          </p:cNvSpPr>
          <p:nvPr>
            <p:ph type="body" sz="quarter" idx="28"/>
          </p:nvPr>
        </p:nvSpPr>
        <p:spPr/>
        <p:txBody>
          <a:bodyPr/>
          <a:lstStyle/>
          <a:p>
            <a:r>
              <a:rPr lang="en-US" dirty="0"/>
              <a:t>Insert checkpoint</a:t>
            </a:r>
          </a:p>
        </p:txBody>
      </p:sp>
      <p:sp>
        <p:nvSpPr>
          <p:cNvPr id="8" name="Text Placeholder 7">
            <a:extLst>
              <a:ext uri="{FF2B5EF4-FFF2-40B4-BE49-F238E27FC236}">
                <a16:creationId xmlns:a16="http://schemas.microsoft.com/office/drawing/2014/main" id="{FF0E0550-0C06-EEA1-00FB-9AD6D38DD5A2}"/>
              </a:ext>
            </a:extLst>
          </p:cNvPr>
          <p:cNvSpPr>
            <a:spLocks noGrp="1"/>
          </p:cNvSpPr>
          <p:nvPr>
            <p:ph type="body" sz="quarter" idx="29"/>
          </p:nvPr>
        </p:nvSpPr>
        <p:spPr/>
        <p:txBody>
          <a:bodyPr/>
          <a:lstStyle/>
          <a:p>
            <a:r>
              <a:rPr lang="en-US" dirty="0"/>
              <a:t>Insert checkpoint</a:t>
            </a:r>
          </a:p>
        </p:txBody>
      </p:sp>
      <p:cxnSp>
        <p:nvCxnSpPr>
          <p:cNvPr id="9" name="Straight Connector 8">
            <a:extLst>
              <a:ext uri="{FF2B5EF4-FFF2-40B4-BE49-F238E27FC236}">
                <a16:creationId xmlns:a16="http://schemas.microsoft.com/office/drawing/2014/main" id="{93321AF1-7EB1-15A7-3252-501D464C8FDB}"/>
              </a:ext>
            </a:extLst>
          </p:cNvPr>
          <p:cNvCxnSpPr>
            <a:cxnSpLocks/>
          </p:cNvCxnSpPr>
          <p:nvPr/>
        </p:nvCxnSpPr>
        <p:spPr>
          <a:xfrm rot="10800000" flipV="1">
            <a:off x="7928272" y="3501855"/>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7824710-4068-BB40-60BD-3ADAB496A1A6}"/>
              </a:ext>
            </a:extLst>
          </p:cNvPr>
          <p:cNvSpPr/>
          <p:nvPr/>
        </p:nvSpPr>
        <p:spPr>
          <a:xfrm rot="10800000">
            <a:off x="7783047" y="4688571"/>
            <a:ext cx="272974" cy="27297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2159CFB-31F2-5553-92EA-D2675BE51CB6}"/>
              </a:ext>
            </a:extLst>
          </p:cNvPr>
          <p:cNvCxnSpPr>
            <a:cxnSpLocks/>
          </p:cNvCxnSpPr>
          <p:nvPr/>
        </p:nvCxnSpPr>
        <p:spPr>
          <a:xfrm rot="10800000" flipV="1">
            <a:off x="5170896" y="3501855"/>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AED2DF-1C03-16C2-9BF3-DAE32762EF76}"/>
              </a:ext>
            </a:extLst>
          </p:cNvPr>
          <p:cNvSpPr/>
          <p:nvPr/>
        </p:nvSpPr>
        <p:spPr>
          <a:xfrm rot="10800000">
            <a:off x="5025671" y="4688571"/>
            <a:ext cx="272974" cy="27297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26311AB-4860-FD2F-2EE9-8B5141D6E06F}"/>
              </a:ext>
            </a:extLst>
          </p:cNvPr>
          <p:cNvCxnSpPr>
            <a:cxnSpLocks/>
          </p:cNvCxnSpPr>
          <p:nvPr/>
        </p:nvCxnSpPr>
        <p:spPr>
          <a:xfrm rot="10800000" flipV="1">
            <a:off x="2418835" y="3501856"/>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5D09337-278A-A4A4-A466-62E5783A3B0F}"/>
              </a:ext>
            </a:extLst>
          </p:cNvPr>
          <p:cNvSpPr/>
          <p:nvPr/>
        </p:nvSpPr>
        <p:spPr>
          <a:xfrm rot="10800000">
            <a:off x="2273610" y="4688572"/>
            <a:ext cx="272974" cy="27297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F2CB1EE-CDBB-AFF8-50BD-F672318B144E}"/>
              </a:ext>
            </a:extLst>
          </p:cNvPr>
          <p:cNvCxnSpPr>
            <a:cxnSpLocks/>
          </p:cNvCxnSpPr>
          <p:nvPr/>
        </p:nvCxnSpPr>
        <p:spPr>
          <a:xfrm flipV="1">
            <a:off x="9292134" y="2174283"/>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B70F20A-A668-D0A8-7DF1-6841BFFE1A7C}"/>
              </a:ext>
            </a:extLst>
          </p:cNvPr>
          <p:cNvSpPr/>
          <p:nvPr/>
        </p:nvSpPr>
        <p:spPr>
          <a:xfrm>
            <a:off x="9164385" y="1886156"/>
            <a:ext cx="272974" cy="27297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9AD8960F-85C5-0813-5CD9-CFD72DF6ED73}"/>
              </a:ext>
            </a:extLst>
          </p:cNvPr>
          <p:cNvCxnSpPr>
            <a:cxnSpLocks/>
          </p:cNvCxnSpPr>
          <p:nvPr/>
        </p:nvCxnSpPr>
        <p:spPr>
          <a:xfrm flipV="1">
            <a:off x="1026582" y="2174283"/>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4D6AA35-3CBA-CE39-195F-CAB710A67A43}"/>
              </a:ext>
            </a:extLst>
          </p:cNvPr>
          <p:cNvSpPr/>
          <p:nvPr/>
        </p:nvSpPr>
        <p:spPr>
          <a:xfrm>
            <a:off x="898833" y="1886156"/>
            <a:ext cx="272974" cy="27297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35D4F82-4AB9-5DEE-2289-E5D85A3BF7F8}"/>
              </a:ext>
            </a:extLst>
          </p:cNvPr>
          <p:cNvCxnSpPr>
            <a:cxnSpLocks/>
          </p:cNvCxnSpPr>
          <p:nvPr/>
        </p:nvCxnSpPr>
        <p:spPr>
          <a:xfrm flipV="1">
            <a:off x="3783958" y="2174283"/>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134985F-D651-E8EC-06CA-8819176C8846}"/>
              </a:ext>
            </a:extLst>
          </p:cNvPr>
          <p:cNvSpPr/>
          <p:nvPr/>
        </p:nvSpPr>
        <p:spPr>
          <a:xfrm>
            <a:off x="3656209" y="1886156"/>
            <a:ext cx="272974" cy="27297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728E344-0C0F-F85D-A6E3-7B6F730EDD72}"/>
              </a:ext>
            </a:extLst>
          </p:cNvPr>
          <p:cNvCxnSpPr>
            <a:cxnSpLocks/>
          </p:cNvCxnSpPr>
          <p:nvPr/>
        </p:nvCxnSpPr>
        <p:spPr>
          <a:xfrm flipV="1">
            <a:off x="6536019" y="2174282"/>
            <a:ext cx="0" cy="1171563"/>
          </a:xfrm>
          <a:prstGeom prst="line">
            <a:avLst/>
          </a:prstGeom>
          <a:ln w="2857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897F6FA-658C-A96E-172F-4D5DCC96A058}"/>
              </a:ext>
            </a:extLst>
          </p:cNvPr>
          <p:cNvSpPr/>
          <p:nvPr/>
        </p:nvSpPr>
        <p:spPr>
          <a:xfrm>
            <a:off x="6408270" y="1886155"/>
            <a:ext cx="272974" cy="27297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86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5B4B40F-B3E9-5EC4-2AA1-DC41AB69FCA3}"/>
              </a:ext>
            </a:extLst>
          </p:cNvPr>
          <p:cNvSpPr/>
          <p:nvPr/>
        </p:nvSpPr>
        <p:spPr>
          <a:xfrm>
            <a:off x="3459859" y="2834186"/>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D0C6F83-7C4C-8072-7BCE-02A3330B8960}"/>
              </a:ext>
            </a:extLst>
          </p:cNvPr>
          <p:cNvSpPr/>
          <p:nvPr/>
        </p:nvSpPr>
        <p:spPr>
          <a:xfrm>
            <a:off x="806580" y="2834186"/>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D74CBB3-E934-E34D-43AD-EAE6825057B8}"/>
              </a:ext>
            </a:extLst>
          </p:cNvPr>
          <p:cNvSpPr/>
          <p:nvPr/>
        </p:nvSpPr>
        <p:spPr>
          <a:xfrm>
            <a:off x="6111749" y="2834186"/>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296CDDD-8D05-8916-3139-141170BC943B}"/>
              </a:ext>
            </a:extLst>
          </p:cNvPr>
          <p:cNvSpPr/>
          <p:nvPr/>
        </p:nvSpPr>
        <p:spPr>
          <a:xfrm>
            <a:off x="8768391" y="2834185"/>
            <a:ext cx="2537377"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1790FE4E-17DB-9FBD-F536-9F448C08A6F3}"/>
              </a:ext>
            </a:extLst>
          </p:cNvPr>
          <p:cNvSpPr>
            <a:spLocks noGrp="1"/>
          </p:cNvSpPr>
          <p:nvPr>
            <p:ph type="body" sz="quarter" idx="13"/>
          </p:nvPr>
        </p:nvSpPr>
        <p:spPr/>
        <p:txBody>
          <a:bodyPr/>
          <a:lstStyle/>
          <a:p>
            <a:r>
              <a:rPr lang="en-US" dirty="0"/>
              <a:t>Supporting text right here: Arial regular 18pt Lorem ipsum dolor sit </a:t>
            </a:r>
            <a:r>
              <a:rPr lang="en-US" dirty="0" err="1"/>
              <a:t>amet</a:t>
            </a:r>
            <a:endParaRPr lang="en-US" dirty="0"/>
          </a:p>
        </p:txBody>
      </p:sp>
      <p:sp>
        <p:nvSpPr>
          <p:cNvPr id="3" name="Text Placeholder 2">
            <a:extLst>
              <a:ext uri="{FF2B5EF4-FFF2-40B4-BE49-F238E27FC236}">
                <a16:creationId xmlns:a16="http://schemas.microsoft.com/office/drawing/2014/main" id="{E5EEF5A4-0E50-79A7-4F5A-FB441177B7C0}"/>
              </a:ext>
            </a:extLst>
          </p:cNvPr>
          <p:cNvSpPr>
            <a:spLocks noGrp="1"/>
          </p:cNvSpPr>
          <p:nvPr>
            <p:ph type="body" sz="quarter" idx="17"/>
          </p:nvPr>
        </p:nvSpPr>
        <p:spPr/>
        <p:txBody>
          <a:bodyPr/>
          <a:lstStyle/>
          <a:p>
            <a:r>
              <a:rPr lang="en-US" dirty="0"/>
              <a:t>Subheading goes here</a:t>
            </a:r>
          </a:p>
        </p:txBody>
      </p:sp>
      <p:sp>
        <p:nvSpPr>
          <p:cNvPr id="4" name="Text Placeholder 3">
            <a:extLst>
              <a:ext uri="{FF2B5EF4-FFF2-40B4-BE49-F238E27FC236}">
                <a16:creationId xmlns:a16="http://schemas.microsoft.com/office/drawing/2014/main" id="{C603BE2F-276F-1F3F-8DAD-BF3C15896F98}"/>
              </a:ext>
            </a:extLst>
          </p:cNvPr>
          <p:cNvSpPr>
            <a:spLocks noGrp="1"/>
          </p:cNvSpPr>
          <p:nvPr>
            <p:ph type="body" sz="quarter" idx="20"/>
          </p:nvPr>
        </p:nvSpPr>
        <p:spPr/>
        <p:txBody>
          <a:bodyPr/>
          <a:lstStyle/>
          <a:p>
            <a:r>
              <a:rPr lang="en-US" dirty="0"/>
              <a:t>Short headline goes here, two lines max</a:t>
            </a:r>
          </a:p>
        </p:txBody>
      </p:sp>
      <p:sp>
        <p:nvSpPr>
          <p:cNvPr id="5" name="Text Placeholder 4">
            <a:extLst>
              <a:ext uri="{FF2B5EF4-FFF2-40B4-BE49-F238E27FC236}">
                <a16:creationId xmlns:a16="http://schemas.microsoft.com/office/drawing/2014/main" id="{0E19DD9A-5CD8-CF12-9C3D-EC2C7F6F9170}"/>
              </a:ext>
            </a:extLst>
          </p:cNvPr>
          <p:cNvSpPr>
            <a:spLocks noGrp="1"/>
          </p:cNvSpPr>
          <p:nvPr>
            <p:ph type="body" sz="quarter" idx="21"/>
          </p:nvPr>
        </p:nvSpPr>
        <p:spPr/>
        <p:txBody>
          <a:bodyPr/>
          <a:lstStyle/>
          <a:p>
            <a:r>
              <a:rPr lang="en-US" dirty="0"/>
              <a:t>Supporting text right here: Arial regular 18pt Lorem ipsum dolor sit </a:t>
            </a:r>
            <a:r>
              <a:rPr lang="en-US" dirty="0" err="1"/>
              <a:t>amet</a:t>
            </a:r>
            <a:endParaRPr lang="en-US" dirty="0"/>
          </a:p>
        </p:txBody>
      </p:sp>
      <p:sp>
        <p:nvSpPr>
          <p:cNvPr id="6" name="Text Placeholder 5">
            <a:extLst>
              <a:ext uri="{FF2B5EF4-FFF2-40B4-BE49-F238E27FC236}">
                <a16:creationId xmlns:a16="http://schemas.microsoft.com/office/drawing/2014/main" id="{27F2D5DA-4651-9B9B-C2AF-917745E90292}"/>
              </a:ext>
            </a:extLst>
          </p:cNvPr>
          <p:cNvSpPr>
            <a:spLocks noGrp="1"/>
          </p:cNvSpPr>
          <p:nvPr>
            <p:ph type="body" sz="quarter" idx="22"/>
          </p:nvPr>
        </p:nvSpPr>
        <p:spPr/>
        <p:txBody>
          <a:bodyPr/>
          <a:lstStyle/>
          <a:p>
            <a:r>
              <a:rPr lang="en-US" dirty="0"/>
              <a:t>Subheading goes here</a:t>
            </a:r>
          </a:p>
        </p:txBody>
      </p:sp>
      <p:sp>
        <p:nvSpPr>
          <p:cNvPr id="7" name="Text Placeholder 6">
            <a:extLst>
              <a:ext uri="{FF2B5EF4-FFF2-40B4-BE49-F238E27FC236}">
                <a16:creationId xmlns:a16="http://schemas.microsoft.com/office/drawing/2014/main" id="{9352584D-73EF-6960-BD1F-897808F8E73B}"/>
              </a:ext>
            </a:extLst>
          </p:cNvPr>
          <p:cNvSpPr>
            <a:spLocks noGrp="1"/>
          </p:cNvSpPr>
          <p:nvPr>
            <p:ph type="body" sz="quarter" idx="23"/>
          </p:nvPr>
        </p:nvSpPr>
        <p:spPr/>
        <p:txBody>
          <a:bodyPr/>
          <a:lstStyle/>
          <a:p>
            <a:r>
              <a:rPr lang="en-US" dirty="0"/>
              <a:t>Supporting text right here: Arial regular 18pt Lorem ipsum dolor sit </a:t>
            </a:r>
            <a:r>
              <a:rPr lang="en-US" dirty="0" err="1"/>
              <a:t>amet</a:t>
            </a:r>
            <a:endParaRPr lang="en-US" dirty="0"/>
          </a:p>
        </p:txBody>
      </p:sp>
      <p:sp>
        <p:nvSpPr>
          <p:cNvPr id="8" name="Text Placeholder 7">
            <a:extLst>
              <a:ext uri="{FF2B5EF4-FFF2-40B4-BE49-F238E27FC236}">
                <a16:creationId xmlns:a16="http://schemas.microsoft.com/office/drawing/2014/main" id="{F51E4513-1D05-00E4-6B70-CBD87F1D7FDD}"/>
              </a:ext>
            </a:extLst>
          </p:cNvPr>
          <p:cNvSpPr>
            <a:spLocks noGrp="1"/>
          </p:cNvSpPr>
          <p:nvPr>
            <p:ph type="body" sz="quarter" idx="24"/>
          </p:nvPr>
        </p:nvSpPr>
        <p:spPr/>
        <p:txBody>
          <a:bodyPr/>
          <a:lstStyle/>
          <a:p>
            <a:r>
              <a:rPr lang="en-US" dirty="0"/>
              <a:t>Subheading goes here</a:t>
            </a:r>
          </a:p>
        </p:txBody>
      </p:sp>
      <p:sp>
        <p:nvSpPr>
          <p:cNvPr id="9" name="Text Placeholder 8">
            <a:extLst>
              <a:ext uri="{FF2B5EF4-FFF2-40B4-BE49-F238E27FC236}">
                <a16:creationId xmlns:a16="http://schemas.microsoft.com/office/drawing/2014/main" id="{624926A1-5281-027B-3EFE-7B19444B6D1B}"/>
              </a:ext>
            </a:extLst>
          </p:cNvPr>
          <p:cNvSpPr>
            <a:spLocks noGrp="1"/>
          </p:cNvSpPr>
          <p:nvPr>
            <p:ph type="body" sz="quarter" idx="25"/>
          </p:nvPr>
        </p:nvSpPr>
        <p:spPr/>
        <p:txBody>
          <a:bodyPr/>
          <a:lstStyle/>
          <a:p>
            <a:r>
              <a:rPr lang="en-US" dirty="0"/>
              <a:t>Supporting text right here: Arial regular 18pt Lorem ipsum dolor sit </a:t>
            </a:r>
            <a:r>
              <a:rPr lang="en-US" dirty="0" err="1"/>
              <a:t>amet</a:t>
            </a:r>
            <a:endParaRPr lang="en-US" dirty="0"/>
          </a:p>
        </p:txBody>
      </p:sp>
      <p:sp>
        <p:nvSpPr>
          <p:cNvPr id="10" name="Text Placeholder 9">
            <a:extLst>
              <a:ext uri="{FF2B5EF4-FFF2-40B4-BE49-F238E27FC236}">
                <a16:creationId xmlns:a16="http://schemas.microsoft.com/office/drawing/2014/main" id="{68A5577E-C22A-3E35-C8FF-A4725112328C}"/>
              </a:ext>
            </a:extLst>
          </p:cNvPr>
          <p:cNvSpPr>
            <a:spLocks noGrp="1"/>
          </p:cNvSpPr>
          <p:nvPr>
            <p:ph type="body" sz="quarter" idx="26"/>
          </p:nvPr>
        </p:nvSpPr>
        <p:spPr/>
        <p:txBody>
          <a:bodyPr/>
          <a:lstStyle/>
          <a:p>
            <a:r>
              <a:rPr lang="en-US" dirty="0"/>
              <a:t>Subheading goes here</a:t>
            </a:r>
          </a:p>
        </p:txBody>
      </p:sp>
    </p:spTree>
    <p:extLst>
      <p:ext uri="{BB962C8B-B14F-4D97-AF65-F5344CB8AC3E}">
        <p14:creationId xmlns:p14="http://schemas.microsoft.com/office/powerpoint/2010/main" val="196146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F808F4A-493D-FB5A-448F-D63EED7D465C}"/>
              </a:ext>
            </a:extLst>
          </p:cNvPr>
          <p:cNvSpPr/>
          <p:nvPr/>
        </p:nvSpPr>
        <p:spPr>
          <a:xfrm>
            <a:off x="806580" y="2834186"/>
            <a:ext cx="3435636"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BF435A2-49A1-4C91-4F9E-1B1EF29FC6E1}"/>
              </a:ext>
            </a:extLst>
          </p:cNvPr>
          <p:cNvSpPr/>
          <p:nvPr/>
        </p:nvSpPr>
        <p:spPr>
          <a:xfrm>
            <a:off x="4378182" y="2834186"/>
            <a:ext cx="3435636"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859FBF7-0C53-145D-B660-1A88C80970D7}"/>
              </a:ext>
            </a:extLst>
          </p:cNvPr>
          <p:cNvSpPr/>
          <p:nvPr/>
        </p:nvSpPr>
        <p:spPr>
          <a:xfrm>
            <a:off x="7949784" y="2834185"/>
            <a:ext cx="3435636" cy="2927655"/>
          </a:xfrm>
          <a:prstGeom prst="roundRect">
            <a:avLst>
              <a:gd name="adj" fmla="val 7333"/>
            </a:avLst>
          </a:prstGeom>
          <a:solidFill>
            <a:schemeClr val="bg1">
              <a:alpha val="2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435A6AB-E7E3-155F-C30E-6A90D6D9AEBA}"/>
              </a:ext>
            </a:extLst>
          </p:cNvPr>
          <p:cNvSpPr>
            <a:spLocks noGrp="1"/>
          </p:cNvSpPr>
          <p:nvPr>
            <p:ph type="body" sz="quarter" idx="13"/>
          </p:nvPr>
        </p:nvSpPr>
        <p:spPr/>
        <p:txBody>
          <a:body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3" name="Text Placeholder 2">
            <a:extLst>
              <a:ext uri="{FF2B5EF4-FFF2-40B4-BE49-F238E27FC236}">
                <a16:creationId xmlns:a16="http://schemas.microsoft.com/office/drawing/2014/main" id="{F45BBC38-4319-286D-881D-D8CE66908DFD}"/>
              </a:ext>
            </a:extLst>
          </p:cNvPr>
          <p:cNvSpPr>
            <a:spLocks noGrp="1"/>
          </p:cNvSpPr>
          <p:nvPr>
            <p:ph type="body" sz="quarter" idx="17"/>
          </p:nvPr>
        </p:nvSpPr>
        <p:spPr/>
        <p:txBody>
          <a:bodyPr/>
          <a:lstStyle/>
          <a:p>
            <a:r>
              <a:rPr lang="en-US" dirty="0"/>
              <a:t>Longer subheading goes here</a:t>
            </a:r>
          </a:p>
        </p:txBody>
      </p:sp>
      <p:sp>
        <p:nvSpPr>
          <p:cNvPr id="4" name="Text Placeholder 3">
            <a:extLst>
              <a:ext uri="{FF2B5EF4-FFF2-40B4-BE49-F238E27FC236}">
                <a16:creationId xmlns:a16="http://schemas.microsoft.com/office/drawing/2014/main" id="{0658DBCB-FA5F-2C2B-12EE-2AB4DFA62E01}"/>
              </a:ext>
            </a:extLst>
          </p:cNvPr>
          <p:cNvSpPr>
            <a:spLocks noGrp="1"/>
          </p:cNvSpPr>
          <p:nvPr>
            <p:ph type="body" sz="quarter" idx="20"/>
          </p:nvPr>
        </p:nvSpPr>
        <p:spPr/>
        <p:txBody>
          <a:bodyPr/>
          <a:lstStyle/>
          <a:p>
            <a:r>
              <a:rPr lang="en-US" dirty="0"/>
              <a:t>Short headline goes here, two lines max</a:t>
            </a:r>
          </a:p>
        </p:txBody>
      </p:sp>
      <p:sp>
        <p:nvSpPr>
          <p:cNvPr id="5" name="Text Placeholder 4">
            <a:extLst>
              <a:ext uri="{FF2B5EF4-FFF2-40B4-BE49-F238E27FC236}">
                <a16:creationId xmlns:a16="http://schemas.microsoft.com/office/drawing/2014/main" id="{676B8577-DD46-1689-0B29-B7BF6054418C}"/>
              </a:ext>
            </a:extLst>
          </p:cNvPr>
          <p:cNvSpPr>
            <a:spLocks noGrp="1"/>
          </p:cNvSpPr>
          <p:nvPr>
            <p:ph type="body" sz="quarter" idx="21"/>
          </p:nvPr>
        </p:nvSpPr>
        <p:spPr/>
        <p:txBody>
          <a:body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6" name="Text Placeholder 5">
            <a:extLst>
              <a:ext uri="{FF2B5EF4-FFF2-40B4-BE49-F238E27FC236}">
                <a16:creationId xmlns:a16="http://schemas.microsoft.com/office/drawing/2014/main" id="{CDF83D99-6835-8EC0-7093-C3F42CFCCB73}"/>
              </a:ext>
            </a:extLst>
          </p:cNvPr>
          <p:cNvSpPr>
            <a:spLocks noGrp="1"/>
          </p:cNvSpPr>
          <p:nvPr>
            <p:ph type="body" sz="quarter" idx="22"/>
          </p:nvPr>
        </p:nvSpPr>
        <p:spPr/>
        <p:txBody>
          <a:bodyPr/>
          <a:lstStyle/>
          <a:p>
            <a:r>
              <a:rPr lang="en-US" dirty="0"/>
              <a:t>Longer subheading goes here</a:t>
            </a:r>
          </a:p>
        </p:txBody>
      </p:sp>
      <p:sp>
        <p:nvSpPr>
          <p:cNvPr id="7" name="Text Placeholder 6">
            <a:extLst>
              <a:ext uri="{FF2B5EF4-FFF2-40B4-BE49-F238E27FC236}">
                <a16:creationId xmlns:a16="http://schemas.microsoft.com/office/drawing/2014/main" id="{C82643F4-DBD8-4228-EF85-BDC9ECC08498}"/>
              </a:ext>
            </a:extLst>
          </p:cNvPr>
          <p:cNvSpPr>
            <a:spLocks noGrp="1"/>
          </p:cNvSpPr>
          <p:nvPr>
            <p:ph type="body" sz="quarter" idx="23"/>
          </p:nvPr>
        </p:nvSpPr>
        <p:spPr/>
        <p:txBody>
          <a:body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8" name="Text Placeholder 7">
            <a:extLst>
              <a:ext uri="{FF2B5EF4-FFF2-40B4-BE49-F238E27FC236}">
                <a16:creationId xmlns:a16="http://schemas.microsoft.com/office/drawing/2014/main" id="{6E7F8179-09E2-EA1E-F0BB-3EBCE607E115}"/>
              </a:ext>
            </a:extLst>
          </p:cNvPr>
          <p:cNvSpPr>
            <a:spLocks noGrp="1"/>
          </p:cNvSpPr>
          <p:nvPr>
            <p:ph type="body" sz="quarter" idx="24"/>
          </p:nvPr>
        </p:nvSpPr>
        <p:spPr/>
        <p:txBody>
          <a:bodyPr/>
          <a:lstStyle/>
          <a:p>
            <a:r>
              <a:rPr lang="en-US" dirty="0"/>
              <a:t>Longer subheading goes here</a:t>
            </a:r>
          </a:p>
        </p:txBody>
      </p:sp>
    </p:spTree>
    <p:extLst>
      <p:ext uri="{BB962C8B-B14F-4D97-AF65-F5344CB8AC3E}">
        <p14:creationId xmlns:p14="http://schemas.microsoft.com/office/powerpoint/2010/main" val="2831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E8106-C6E0-2FCB-AE7F-25E5FA0A0875}"/>
              </a:ext>
            </a:extLst>
          </p:cNvPr>
          <p:cNvSpPr>
            <a:spLocks noGrp="1"/>
          </p:cNvSpPr>
          <p:nvPr>
            <p:ph type="body" sz="quarter" idx="13"/>
          </p:nvPr>
        </p:nvSpPr>
        <p:spPr/>
        <p:txBody>
          <a:bodyPr/>
          <a:lstStyle/>
          <a:p>
            <a:r>
              <a:rPr lang="en-US" dirty="0"/>
              <a:t>Supporting text right here: Arial Bold 22pt Lorem ipsum dolor sit </a:t>
            </a:r>
            <a:r>
              <a:rPr lang="en-US" dirty="0" err="1"/>
              <a:t>amet</a:t>
            </a:r>
            <a:endParaRPr lang="en-US" dirty="0"/>
          </a:p>
        </p:txBody>
      </p:sp>
      <p:sp>
        <p:nvSpPr>
          <p:cNvPr id="3" name="Text Placeholder 2">
            <a:extLst>
              <a:ext uri="{FF2B5EF4-FFF2-40B4-BE49-F238E27FC236}">
                <a16:creationId xmlns:a16="http://schemas.microsoft.com/office/drawing/2014/main" id="{4867BF39-4737-30FC-9CD5-30A4EC1D2584}"/>
              </a:ext>
            </a:extLst>
          </p:cNvPr>
          <p:cNvSpPr>
            <a:spLocks noGrp="1"/>
          </p:cNvSpPr>
          <p:nvPr>
            <p:ph type="body" sz="quarter" idx="20"/>
          </p:nvPr>
        </p:nvSpPr>
        <p:spPr/>
        <p:txBody>
          <a:bodyPr/>
          <a:lstStyle/>
          <a:p>
            <a:r>
              <a:rPr lang="en-US" dirty="0"/>
              <a:t>Short headline goes here, two lines max</a:t>
            </a:r>
          </a:p>
        </p:txBody>
      </p:sp>
      <p:sp>
        <p:nvSpPr>
          <p:cNvPr id="4" name="Text Placeholder 3">
            <a:extLst>
              <a:ext uri="{FF2B5EF4-FFF2-40B4-BE49-F238E27FC236}">
                <a16:creationId xmlns:a16="http://schemas.microsoft.com/office/drawing/2014/main" id="{F1DFCF7B-3747-EA6D-6DD1-941D5B6414DE}"/>
              </a:ext>
            </a:extLst>
          </p:cNvPr>
          <p:cNvSpPr>
            <a:spLocks noGrp="1"/>
          </p:cNvSpPr>
          <p:nvPr>
            <p:ph type="body" sz="quarter" idx="21"/>
          </p:nvPr>
        </p:nvSpPr>
        <p:spPr/>
        <p:txBody>
          <a:bodyPr/>
          <a:lstStyle/>
          <a:p>
            <a:r>
              <a:rPr lang="en-US" dirty="0"/>
              <a:t>Supporting text right here: Arial Bold 22pt Lorem ipsum dolor sit </a:t>
            </a:r>
            <a:r>
              <a:rPr lang="en-US" dirty="0" err="1"/>
              <a:t>amet</a:t>
            </a:r>
            <a:endParaRPr lang="en-US" dirty="0"/>
          </a:p>
        </p:txBody>
      </p:sp>
      <p:sp>
        <p:nvSpPr>
          <p:cNvPr id="5" name="Text Placeholder 4">
            <a:extLst>
              <a:ext uri="{FF2B5EF4-FFF2-40B4-BE49-F238E27FC236}">
                <a16:creationId xmlns:a16="http://schemas.microsoft.com/office/drawing/2014/main" id="{E73AD7D1-7EDC-BC14-393B-7DA7F70C5844}"/>
              </a:ext>
            </a:extLst>
          </p:cNvPr>
          <p:cNvSpPr>
            <a:spLocks noGrp="1"/>
          </p:cNvSpPr>
          <p:nvPr>
            <p:ph type="body" sz="quarter" idx="23"/>
          </p:nvPr>
        </p:nvSpPr>
        <p:spPr/>
        <p:txBody>
          <a:bodyPr/>
          <a:lstStyle/>
          <a:p>
            <a:r>
              <a:rPr lang="en-US" dirty="0"/>
              <a:t>Supporting text right here: Arial Bold 22pt Lorem ipsum dolor sit </a:t>
            </a:r>
            <a:r>
              <a:rPr lang="en-US" dirty="0" err="1"/>
              <a:t>amet</a:t>
            </a:r>
            <a:endParaRPr lang="en-US" dirty="0"/>
          </a:p>
        </p:txBody>
      </p:sp>
      <p:sp>
        <p:nvSpPr>
          <p:cNvPr id="6" name="Text Placeholder 5">
            <a:extLst>
              <a:ext uri="{FF2B5EF4-FFF2-40B4-BE49-F238E27FC236}">
                <a16:creationId xmlns:a16="http://schemas.microsoft.com/office/drawing/2014/main" id="{DD538D91-DDB6-3291-BB0E-035EEDF583B8}"/>
              </a:ext>
            </a:extLst>
          </p:cNvPr>
          <p:cNvSpPr>
            <a:spLocks noGrp="1"/>
          </p:cNvSpPr>
          <p:nvPr>
            <p:ph type="body" sz="quarter" idx="25"/>
          </p:nvPr>
        </p:nvSpPr>
        <p:spPr/>
        <p:txBody>
          <a:bodyPr/>
          <a:lstStyle/>
          <a:p>
            <a:r>
              <a:rPr lang="en-US" dirty="0"/>
              <a:t>Supporting text right here: Arial Bold 22pt Lorem ipsum dolor sit </a:t>
            </a:r>
            <a:r>
              <a:rPr lang="en-US" dirty="0" err="1"/>
              <a:t>amet</a:t>
            </a:r>
            <a:endParaRPr lang="en-US" dirty="0"/>
          </a:p>
        </p:txBody>
      </p:sp>
      <p:pic>
        <p:nvPicPr>
          <p:cNvPr id="7" name="Picture 6" descr="Logo&#10;&#10;Description automatically generated">
            <a:extLst>
              <a:ext uri="{FF2B5EF4-FFF2-40B4-BE49-F238E27FC236}">
                <a16:creationId xmlns:a16="http://schemas.microsoft.com/office/drawing/2014/main" id="{4DFD3EBA-23B8-F27D-2976-1EA6750AC016}"/>
              </a:ext>
            </a:extLst>
          </p:cNvPr>
          <p:cNvPicPr>
            <a:picLocks noChangeAspect="1"/>
          </p:cNvPicPr>
          <p:nvPr/>
        </p:nvPicPr>
        <p:blipFill>
          <a:blip r:embed="rId3"/>
          <a:stretch>
            <a:fillRect/>
          </a:stretch>
        </p:blipFill>
        <p:spPr>
          <a:xfrm>
            <a:off x="941989" y="2782645"/>
            <a:ext cx="458097" cy="556261"/>
          </a:xfrm>
          <a:prstGeom prst="rect">
            <a:avLst/>
          </a:prstGeom>
        </p:spPr>
      </p:pic>
      <p:pic>
        <p:nvPicPr>
          <p:cNvPr id="8" name="Picture 7" descr="Logo&#10;&#10;Description automatically generated">
            <a:extLst>
              <a:ext uri="{FF2B5EF4-FFF2-40B4-BE49-F238E27FC236}">
                <a16:creationId xmlns:a16="http://schemas.microsoft.com/office/drawing/2014/main" id="{18E193C3-5DA8-5431-5322-84FC4F9E8784}"/>
              </a:ext>
            </a:extLst>
          </p:cNvPr>
          <p:cNvPicPr>
            <a:picLocks noChangeAspect="1"/>
          </p:cNvPicPr>
          <p:nvPr/>
        </p:nvPicPr>
        <p:blipFill>
          <a:blip r:embed="rId4"/>
          <a:stretch>
            <a:fillRect/>
          </a:stretch>
        </p:blipFill>
        <p:spPr>
          <a:xfrm>
            <a:off x="6253097" y="2782645"/>
            <a:ext cx="458097" cy="556261"/>
          </a:xfrm>
          <a:prstGeom prst="rect">
            <a:avLst/>
          </a:prstGeom>
        </p:spPr>
      </p:pic>
      <p:pic>
        <p:nvPicPr>
          <p:cNvPr id="9" name="Picture 8" descr="Logo&#10;&#10;Description automatically generated">
            <a:extLst>
              <a:ext uri="{FF2B5EF4-FFF2-40B4-BE49-F238E27FC236}">
                <a16:creationId xmlns:a16="http://schemas.microsoft.com/office/drawing/2014/main" id="{F2A380E1-16A0-7BCF-818C-22A671C6A152}"/>
              </a:ext>
            </a:extLst>
          </p:cNvPr>
          <p:cNvPicPr>
            <a:picLocks noChangeAspect="1"/>
          </p:cNvPicPr>
          <p:nvPr/>
        </p:nvPicPr>
        <p:blipFill>
          <a:blip r:embed="rId5"/>
          <a:stretch>
            <a:fillRect/>
          </a:stretch>
        </p:blipFill>
        <p:spPr>
          <a:xfrm>
            <a:off x="3599319" y="2779586"/>
            <a:ext cx="458097" cy="556261"/>
          </a:xfrm>
          <a:prstGeom prst="rect">
            <a:avLst/>
          </a:prstGeom>
        </p:spPr>
      </p:pic>
      <p:pic>
        <p:nvPicPr>
          <p:cNvPr id="10" name="Picture 9" descr="Logo&#10;&#10;Description automatically generated">
            <a:extLst>
              <a:ext uri="{FF2B5EF4-FFF2-40B4-BE49-F238E27FC236}">
                <a16:creationId xmlns:a16="http://schemas.microsoft.com/office/drawing/2014/main" id="{CE6BD589-F0AC-DEEC-23D5-E4F98B79ADDF}"/>
              </a:ext>
            </a:extLst>
          </p:cNvPr>
          <p:cNvPicPr>
            <a:picLocks noChangeAspect="1"/>
          </p:cNvPicPr>
          <p:nvPr/>
        </p:nvPicPr>
        <p:blipFill>
          <a:blip r:embed="rId6"/>
          <a:stretch>
            <a:fillRect/>
          </a:stretch>
        </p:blipFill>
        <p:spPr>
          <a:xfrm>
            <a:off x="8906875" y="2782646"/>
            <a:ext cx="458097" cy="556261"/>
          </a:xfrm>
          <a:prstGeom prst="rect">
            <a:avLst/>
          </a:prstGeom>
        </p:spPr>
      </p:pic>
    </p:spTree>
    <p:extLst>
      <p:ext uri="{BB962C8B-B14F-4D97-AF65-F5344CB8AC3E}">
        <p14:creationId xmlns:p14="http://schemas.microsoft.com/office/powerpoint/2010/main" val="305817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0B119-FE96-6BA2-9905-9325C403AAB3}"/>
              </a:ext>
            </a:extLst>
          </p:cNvPr>
          <p:cNvSpPr>
            <a:spLocks noGrp="1"/>
          </p:cNvSpPr>
          <p:nvPr>
            <p:ph type="body" sz="quarter" idx="13"/>
          </p:nvPr>
        </p:nvSpPr>
        <p:spPr/>
        <p:txBody>
          <a:bodyPr/>
          <a:lstStyle/>
          <a:p>
            <a:r>
              <a:rPr lang="en-US" dirty="0"/>
              <a:t>Supporting text right here: Arial Bold 22pt Lorem ipsum </a:t>
            </a:r>
            <a:r>
              <a:rPr lang="en-US" dirty="0" err="1"/>
              <a:t>elit</a:t>
            </a:r>
            <a:r>
              <a:rPr lang="en-US" dirty="0"/>
              <a:t>, sed do </a:t>
            </a:r>
            <a:r>
              <a:rPr lang="en-US" dirty="0" err="1"/>
              <a:t>eiusmod</a:t>
            </a:r>
            <a:r>
              <a:rPr lang="en-US" dirty="0"/>
              <a:t> </a:t>
            </a:r>
            <a:r>
              <a:rPr lang="en-US" dirty="0" err="1"/>
              <a:t>porut</a:t>
            </a:r>
            <a:r>
              <a:rPr lang="en-US" dirty="0"/>
              <a:t> labore et dolore</a:t>
            </a:r>
          </a:p>
        </p:txBody>
      </p:sp>
      <p:sp>
        <p:nvSpPr>
          <p:cNvPr id="3" name="Text Placeholder 2">
            <a:extLst>
              <a:ext uri="{FF2B5EF4-FFF2-40B4-BE49-F238E27FC236}">
                <a16:creationId xmlns:a16="http://schemas.microsoft.com/office/drawing/2014/main" id="{C8259C51-F0F0-1637-9517-2EE44E3332C2}"/>
              </a:ext>
            </a:extLst>
          </p:cNvPr>
          <p:cNvSpPr>
            <a:spLocks noGrp="1"/>
          </p:cNvSpPr>
          <p:nvPr>
            <p:ph type="body" sz="quarter" idx="20"/>
          </p:nvPr>
        </p:nvSpPr>
        <p:spPr/>
        <p:txBody>
          <a:bodyPr/>
          <a:lstStyle/>
          <a:p>
            <a:r>
              <a:rPr lang="en-US" dirty="0"/>
              <a:t>Short headline goes here, two lines max</a:t>
            </a:r>
          </a:p>
          <a:p>
            <a:endParaRPr lang="en-US" dirty="0"/>
          </a:p>
        </p:txBody>
      </p:sp>
      <p:sp>
        <p:nvSpPr>
          <p:cNvPr id="4" name="Text Placeholder 3">
            <a:extLst>
              <a:ext uri="{FF2B5EF4-FFF2-40B4-BE49-F238E27FC236}">
                <a16:creationId xmlns:a16="http://schemas.microsoft.com/office/drawing/2014/main" id="{356302DC-9884-36D9-168D-35EE6196DAE0}"/>
              </a:ext>
            </a:extLst>
          </p:cNvPr>
          <p:cNvSpPr>
            <a:spLocks noGrp="1"/>
          </p:cNvSpPr>
          <p:nvPr>
            <p:ph type="body" sz="quarter" idx="21"/>
          </p:nvPr>
        </p:nvSpPr>
        <p:spPr/>
        <p:txBody>
          <a:bodyPr/>
          <a:lstStyle/>
          <a:p>
            <a:r>
              <a:rPr lang="en-US" dirty="0"/>
              <a:t>Supporting text right here: Arial Bold 22pt Lorem ipsum </a:t>
            </a:r>
            <a:r>
              <a:rPr lang="en-US" dirty="0" err="1"/>
              <a:t>elit</a:t>
            </a:r>
            <a:r>
              <a:rPr lang="en-US" dirty="0"/>
              <a:t>, sed do </a:t>
            </a:r>
            <a:r>
              <a:rPr lang="en-US" dirty="0" err="1"/>
              <a:t>eiusmod</a:t>
            </a:r>
            <a:r>
              <a:rPr lang="en-US" dirty="0"/>
              <a:t> </a:t>
            </a:r>
            <a:r>
              <a:rPr lang="en-US" dirty="0" err="1"/>
              <a:t>porut</a:t>
            </a:r>
            <a:r>
              <a:rPr lang="en-US" dirty="0"/>
              <a:t> labore et dolore</a:t>
            </a:r>
          </a:p>
        </p:txBody>
      </p:sp>
      <p:sp>
        <p:nvSpPr>
          <p:cNvPr id="5" name="Text Placeholder 4">
            <a:extLst>
              <a:ext uri="{FF2B5EF4-FFF2-40B4-BE49-F238E27FC236}">
                <a16:creationId xmlns:a16="http://schemas.microsoft.com/office/drawing/2014/main" id="{2B7F76AC-67E5-B5D0-7569-359E5370614E}"/>
              </a:ext>
            </a:extLst>
          </p:cNvPr>
          <p:cNvSpPr>
            <a:spLocks noGrp="1"/>
          </p:cNvSpPr>
          <p:nvPr>
            <p:ph type="body" sz="quarter" idx="23"/>
          </p:nvPr>
        </p:nvSpPr>
        <p:spPr/>
        <p:txBody>
          <a:bodyPr/>
          <a:lstStyle/>
          <a:p>
            <a:r>
              <a:rPr lang="en-US" dirty="0"/>
              <a:t>Supporting text right here: Arial Bold 22pt Lorem ipsum </a:t>
            </a:r>
            <a:r>
              <a:rPr lang="en-US" dirty="0" err="1"/>
              <a:t>elit</a:t>
            </a:r>
            <a:r>
              <a:rPr lang="en-US" dirty="0"/>
              <a:t>, sed do </a:t>
            </a:r>
            <a:r>
              <a:rPr lang="en-US" dirty="0" err="1"/>
              <a:t>eiusmod</a:t>
            </a:r>
            <a:r>
              <a:rPr lang="en-US" dirty="0"/>
              <a:t> </a:t>
            </a:r>
            <a:r>
              <a:rPr lang="en-US" dirty="0" err="1"/>
              <a:t>porut</a:t>
            </a:r>
            <a:r>
              <a:rPr lang="en-US" dirty="0"/>
              <a:t> labore et dolore</a:t>
            </a:r>
          </a:p>
        </p:txBody>
      </p:sp>
      <p:pic>
        <p:nvPicPr>
          <p:cNvPr id="6" name="Picture 5" descr="Logo&#10;&#10;Description automatically generated">
            <a:extLst>
              <a:ext uri="{FF2B5EF4-FFF2-40B4-BE49-F238E27FC236}">
                <a16:creationId xmlns:a16="http://schemas.microsoft.com/office/drawing/2014/main" id="{10107F4B-2AB9-ACC7-280C-2E176AA87F65}"/>
              </a:ext>
            </a:extLst>
          </p:cNvPr>
          <p:cNvPicPr>
            <a:picLocks noChangeAspect="1"/>
          </p:cNvPicPr>
          <p:nvPr/>
        </p:nvPicPr>
        <p:blipFill>
          <a:blip r:embed="rId3"/>
          <a:stretch>
            <a:fillRect/>
          </a:stretch>
        </p:blipFill>
        <p:spPr>
          <a:xfrm>
            <a:off x="941989" y="2782645"/>
            <a:ext cx="458097" cy="556261"/>
          </a:xfrm>
          <a:prstGeom prst="rect">
            <a:avLst/>
          </a:prstGeom>
        </p:spPr>
      </p:pic>
      <p:pic>
        <p:nvPicPr>
          <p:cNvPr id="7" name="Picture 6" descr="Logo&#10;&#10;Description automatically generated">
            <a:extLst>
              <a:ext uri="{FF2B5EF4-FFF2-40B4-BE49-F238E27FC236}">
                <a16:creationId xmlns:a16="http://schemas.microsoft.com/office/drawing/2014/main" id="{B1014029-E4AA-B3E8-88F3-7E126F424756}"/>
              </a:ext>
            </a:extLst>
          </p:cNvPr>
          <p:cNvPicPr>
            <a:picLocks noChangeAspect="1"/>
          </p:cNvPicPr>
          <p:nvPr/>
        </p:nvPicPr>
        <p:blipFill>
          <a:blip r:embed="rId4"/>
          <a:stretch>
            <a:fillRect/>
          </a:stretch>
        </p:blipFill>
        <p:spPr>
          <a:xfrm>
            <a:off x="8076221" y="2782645"/>
            <a:ext cx="458097" cy="556261"/>
          </a:xfrm>
          <a:prstGeom prst="rect">
            <a:avLst/>
          </a:prstGeom>
        </p:spPr>
      </p:pic>
      <p:pic>
        <p:nvPicPr>
          <p:cNvPr id="8" name="Picture 7" descr="Logo&#10;&#10;Description automatically generated">
            <a:extLst>
              <a:ext uri="{FF2B5EF4-FFF2-40B4-BE49-F238E27FC236}">
                <a16:creationId xmlns:a16="http://schemas.microsoft.com/office/drawing/2014/main" id="{E5D64628-0993-A2A4-F199-56DAECB597EF}"/>
              </a:ext>
            </a:extLst>
          </p:cNvPr>
          <p:cNvPicPr>
            <a:picLocks noChangeAspect="1"/>
          </p:cNvPicPr>
          <p:nvPr/>
        </p:nvPicPr>
        <p:blipFill>
          <a:blip r:embed="rId5"/>
          <a:stretch>
            <a:fillRect/>
          </a:stretch>
        </p:blipFill>
        <p:spPr>
          <a:xfrm>
            <a:off x="4510719" y="2779586"/>
            <a:ext cx="458097" cy="556261"/>
          </a:xfrm>
          <a:prstGeom prst="rect">
            <a:avLst/>
          </a:prstGeom>
        </p:spPr>
      </p:pic>
    </p:spTree>
    <p:extLst>
      <p:ext uri="{BB962C8B-B14F-4D97-AF65-F5344CB8AC3E}">
        <p14:creationId xmlns:p14="http://schemas.microsoft.com/office/powerpoint/2010/main" val="6088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453436-31FE-389C-681E-CB3A301FD389}"/>
              </a:ext>
            </a:extLst>
          </p:cNvPr>
          <p:cNvSpPr>
            <a:spLocks noGrp="1"/>
          </p:cNvSpPr>
          <p:nvPr>
            <p:ph type="body" sz="quarter" idx="11"/>
          </p:nvPr>
        </p:nvSpPr>
        <p:spPr/>
        <p:txBody>
          <a:bodyPr/>
          <a:lstStyle/>
          <a:p>
            <a:r>
              <a:rPr lang="en-US" dirty="0"/>
              <a:t>Short headline Arial bold 40pt four lines max</a:t>
            </a:r>
          </a:p>
        </p:txBody>
      </p:sp>
      <p:pic>
        <p:nvPicPr>
          <p:cNvPr id="5" name="Picture Placeholder 4">
            <a:extLst>
              <a:ext uri="{FF2B5EF4-FFF2-40B4-BE49-F238E27FC236}">
                <a16:creationId xmlns:a16="http://schemas.microsoft.com/office/drawing/2014/main" id="{7257BF99-A274-F51C-C30E-659D0249E1C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75" b="3375"/>
          <a:stretch/>
        </p:blipFill>
        <p:spPr/>
      </p:pic>
    </p:spTree>
    <p:extLst>
      <p:ext uri="{BB962C8B-B14F-4D97-AF65-F5344CB8AC3E}">
        <p14:creationId xmlns:p14="http://schemas.microsoft.com/office/powerpoint/2010/main" val="141624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creens screenshot of a computer&#10;&#10;Description automatically generated">
            <a:extLst>
              <a:ext uri="{FF2B5EF4-FFF2-40B4-BE49-F238E27FC236}">
                <a16:creationId xmlns:a16="http://schemas.microsoft.com/office/drawing/2014/main" id="{0D5A0863-A010-82DD-B130-908CF20A00E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76" b="3376"/>
          <a:stretch>
            <a:fillRect/>
          </a:stretch>
        </p:blipFill>
        <p:spPr/>
      </p:pic>
      <p:sp>
        <p:nvSpPr>
          <p:cNvPr id="4" name="Text Placeholder 3">
            <a:extLst>
              <a:ext uri="{FF2B5EF4-FFF2-40B4-BE49-F238E27FC236}">
                <a16:creationId xmlns:a16="http://schemas.microsoft.com/office/drawing/2014/main" id="{2D25AA33-7698-CE76-680A-3E3F0FDD4EE6}"/>
              </a:ext>
            </a:extLst>
          </p:cNvPr>
          <p:cNvSpPr>
            <a:spLocks noGrp="1"/>
          </p:cNvSpPr>
          <p:nvPr>
            <p:ph type="body" sz="quarter" idx="18"/>
          </p:nvPr>
        </p:nvSpPr>
        <p:spPr/>
        <p:txBody>
          <a:bodyPr>
            <a:normAutofit lnSpcReduction="10000"/>
          </a:bodyPr>
          <a:lstStyle/>
          <a:p>
            <a:r>
              <a:rPr lang="en-US" dirty="0"/>
              <a:t>Optional subhead goes here</a:t>
            </a:r>
          </a:p>
        </p:txBody>
      </p:sp>
      <p:sp>
        <p:nvSpPr>
          <p:cNvPr id="5" name="Text Placeholder 4">
            <a:extLst>
              <a:ext uri="{FF2B5EF4-FFF2-40B4-BE49-F238E27FC236}">
                <a16:creationId xmlns:a16="http://schemas.microsoft.com/office/drawing/2014/main" id="{FBF2D70A-43DC-801C-23CC-7F579A297545}"/>
              </a:ext>
            </a:extLst>
          </p:cNvPr>
          <p:cNvSpPr>
            <a:spLocks noGrp="1"/>
          </p:cNvSpPr>
          <p:nvPr>
            <p:ph type="body" sz="quarter" idx="19"/>
          </p:nvPr>
        </p:nvSpPr>
        <p:spPr>
          <a:xfrm>
            <a:off x="733426" y="733470"/>
            <a:ext cx="4739223" cy="1466590"/>
          </a:xfrm>
        </p:spPr>
        <p:txBody>
          <a:bodyPr>
            <a:normAutofit/>
          </a:bodyPr>
          <a:lstStyle/>
          <a:p>
            <a:pPr>
              <a:lnSpc>
                <a:spcPct val="110000"/>
              </a:lnSpc>
            </a:pPr>
            <a:r>
              <a:rPr lang="en-US" dirty="0"/>
              <a:t>Short headline, two lines max</a:t>
            </a:r>
          </a:p>
        </p:txBody>
      </p:sp>
      <p:sp>
        <p:nvSpPr>
          <p:cNvPr id="10" name="Text Placeholder 2">
            <a:extLst>
              <a:ext uri="{FF2B5EF4-FFF2-40B4-BE49-F238E27FC236}">
                <a16:creationId xmlns:a16="http://schemas.microsoft.com/office/drawing/2014/main" id="{3FD2D7B3-3736-1D4B-9A5D-AE6C76B04AA1}"/>
              </a:ext>
            </a:extLst>
          </p:cNvPr>
          <p:cNvSpPr>
            <a:spLocks noGrp="1"/>
          </p:cNvSpPr>
          <p:nvPr>
            <p:ph type="body" sz="quarter" idx="15"/>
          </p:nvPr>
        </p:nvSpPr>
        <p:spPr/>
        <p:txBody>
          <a:bodyPr>
            <a:normAutofit/>
          </a:bodyPr>
          <a:lstStyle/>
          <a:p>
            <a:r>
              <a:rPr lang="en-US" dirty="0"/>
              <a:t>This layout is great for anything text-heavy. Use this slide sparingly, as folks will not be able to (or want to) read long paragraphs from afar. Run experiments, generate insights, and optimize experiences across the board.</a:t>
            </a:r>
          </a:p>
        </p:txBody>
      </p:sp>
    </p:spTree>
    <p:extLst>
      <p:ext uri="{BB962C8B-B14F-4D97-AF65-F5344CB8AC3E}">
        <p14:creationId xmlns:p14="http://schemas.microsoft.com/office/powerpoint/2010/main" val="8048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creens screenshot of a computer screen&#10;&#10;Description automatically generated">
            <a:extLst>
              <a:ext uri="{FF2B5EF4-FFF2-40B4-BE49-F238E27FC236}">
                <a16:creationId xmlns:a16="http://schemas.microsoft.com/office/drawing/2014/main" id="{5F9BFB77-0CB8-1776-32F0-F353C6985C7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376" b="3376"/>
          <a:stretch>
            <a:fillRect/>
          </a:stretch>
        </p:blipFill>
        <p:spPr/>
      </p:pic>
    </p:spTree>
    <p:extLst>
      <p:ext uri="{BB962C8B-B14F-4D97-AF65-F5344CB8AC3E}">
        <p14:creationId xmlns:p14="http://schemas.microsoft.com/office/powerpoint/2010/main" val="22465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7952B29-86F0-5C62-8212-FFB7AD1723E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7988" b="-37988"/>
          <a:stretch/>
        </p:blipFill>
        <p:spPr>
          <a:xfrm>
            <a:off x="6805701" y="672738"/>
            <a:ext cx="2090105" cy="568234"/>
          </a:xfrm>
        </p:spPr>
      </p:pic>
      <p:sp>
        <p:nvSpPr>
          <p:cNvPr id="3" name="Text Placeholder 2">
            <a:extLst>
              <a:ext uri="{FF2B5EF4-FFF2-40B4-BE49-F238E27FC236}">
                <a16:creationId xmlns:a16="http://schemas.microsoft.com/office/drawing/2014/main" id="{F8A0C6FF-3CEC-C5F0-D776-C064566A272E}"/>
              </a:ext>
            </a:extLst>
          </p:cNvPr>
          <p:cNvSpPr>
            <a:spLocks noGrp="1"/>
          </p:cNvSpPr>
          <p:nvPr>
            <p:ph type="body" sz="quarter" idx="11"/>
          </p:nvPr>
        </p:nvSpPr>
        <p:spPr/>
        <p:txBody>
          <a:bodyPr/>
          <a:lstStyle/>
          <a:p>
            <a:r>
              <a:rPr lang="en-US" dirty="0"/>
              <a:t>Short headline: Arial bold 40pt four lines max</a:t>
            </a:r>
          </a:p>
        </p:txBody>
      </p:sp>
      <p:pic>
        <p:nvPicPr>
          <p:cNvPr id="20" name="Picture Placeholder 19">
            <a:extLst>
              <a:ext uri="{FF2B5EF4-FFF2-40B4-BE49-F238E27FC236}">
                <a16:creationId xmlns:a16="http://schemas.microsoft.com/office/drawing/2014/main" id="{4FF985AF-FEA1-21AC-49F1-8157C1A53111}"/>
              </a:ext>
            </a:extLst>
          </p:cNvPr>
          <p:cNvPicPr>
            <a:picLocks noGrp="1" noChangeAspect="1"/>
          </p:cNvPicPr>
          <p:nvPr>
            <p:ph type="pic" sz="quarter" idx="12"/>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67873" t="-480" r="-69167" b="812"/>
          <a:stretch/>
        </p:blipFill>
        <p:spPr>
          <a:xfrm>
            <a:off x="9368471" y="661205"/>
            <a:ext cx="2090105" cy="579767"/>
          </a:xfrm>
        </p:spPr>
      </p:pic>
      <p:pic>
        <p:nvPicPr>
          <p:cNvPr id="26" name="Picture Placeholder 25">
            <a:extLst>
              <a:ext uri="{FF2B5EF4-FFF2-40B4-BE49-F238E27FC236}">
                <a16:creationId xmlns:a16="http://schemas.microsoft.com/office/drawing/2014/main" id="{3C332027-1358-B376-660F-72E6BAF5B815}"/>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108" t="1990" r="-21117"/>
          <a:stretch/>
        </p:blipFill>
        <p:spPr>
          <a:xfrm>
            <a:off x="6805701" y="1655228"/>
            <a:ext cx="2090105" cy="568234"/>
          </a:xfrm>
        </p:spPr>
      </p:pic>
      <p:pic>
        <p:nvPicPr>
          <p:cNvPr id="24" name="Picture Placeholder 23">
            <a:extLst>
              <a:ext uri="{FF2B5EF4-FFF2-40B4-BE49-F238E27FC236}">
                <a16:creationId xmlns:a16="http://schemas.microsoft.com/office/drawing/2014/main" id="{A44E831F-FBA8-8E84-8E8B-3C107BD90428}"/>
              </a:ext>
            </a:extLst>
          </p:cNvPr>
          <p:cNvPicPr>
            <a:picLocks noGrp="1" noChangeAspect="1"/>
          </p:cNvPicPr>
          <p:nvPr>
            <p:ph type="pic" sz="quarter" idx="14"/>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53" t="-21454" r="-4853" b="-21454"/>
          <a:stretch/>
        </p:blipFill>
        <p:spPr>
          <a:xfrm>
            <a:off x="9368471" y="1643695"/>
            <a:ext cx="2090105" cy="579767"/>
          </a:xfrm>
        </p:spPr>
      </p:pic>
      <p:pic>
        <p:nvPicPr>
          <p:cNvPr id="28" name="Picture Placeholder 27">
            <a:extLst>
              <a:ext uri="{FF2B5EF4-FFF2-40B4-BE49-F238E27FC236}">
                <a16:creationId xmlns:a16="http://schemas.microsoft.com/office/drawing/2014/main" id="{E445B589-52DB-DF2A-E751-F26544B17ABD}"/>
              </a:ext>
            </a:extLst>
          </p:cNvPr>
          <p:cNvPicPr>
            <a:picLocks noGrp="1" noChangeAspect="1"/>
          </p:cNvPicPr>
          <p:nvPr>
            <p:ph type="pic" sz="quarter" idx="15"/>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722" t="-57659" r="1" b="-56938"/>
          <a:stretch/>
        </p:blipFill>
        <p:spPr>
          <a:xfrm>
            <a:off x="6805701" y="2637718"/>
            <a:ext cx="2090105" cy="568234"/>
          </a:xfrm>
        </p:spPr>
      </p:pic>
      <p:pic>
        <p:nvPicPr>
          <p:cNvPr id="30" name="Picture Placeholder 29">
            <a:extLst>
              <a:ext uri="{FF2B5EF4-FFF2-40B4-BE49-F238E27FC236}">
                <a16:creationId xmlns:a16="http://schemas.microsoft.com/office/drawing/2014/main" id="{9CD6532A-2AC7-F3BB-3F58-631ABC90BD2D}"/>
              </a:ext>
            </a:extLst>
          </p:cNvPr>
          <p:cNvPicPr>
            <a:picLocks noGrp="1" noChangeAspect="1"/>
          </p:cNvPicPr>
          <p:nvPr>
            <p:ph type="pic" sz="quarter" idx="16"/>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6441" t="-34024" r="-6441" b="-30745"/>
          <a:stretch/>
        </p:blipFill>
        <p:spPr>
          <a:xfrm>
            <a:off x="9368471" y="2626185"/>
            <a:ext cx="2090105" cy="579767"/>
          </a:xfrm>
        </p:spPr>
      </p:pic>
      <p:pic>
        <p:nvPicPr>
          <p:cNvPr id="34" name="Picture Placeholder 33">
            <a:extLst>
              <a:ext uri="{FF2B5EF4-FFF2-40B4-BE49-F238E27FC236}">
                <a16:creationId xmlns:a16="http://schemas.microsoft.com/office/drawing/2014/main" id="{54DB78A1-CDCA-7DE9-AA32-107ECA77F2FA}"/>
              </a:ext>
            </a:extLst>
          </p:cNvPr>
          <p:cNvPicPr>
            <a:picLocks noGrp="1" noChangeAspect="1"/>
          </p:cNvPicPr>
          <p:nvPr>
            <p:ph type="pic" sz="quarter" idx="17"/>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78376" t="-950" r="-82265" b="2939"/>
          <a:stretch/>
        </p:blipFill>
        <p:spPr>
          <a:xfrm>
            <a:off x="6805701" y="3631741"/>
            <a:ext cx="2090105" cy="568234"/>
          </a:xfrm>
        </p:spPr>
      </p:pic>
      <p:pic>
        <p:nvPicPr>
          <p:cNvPr id="32" name="Picture Placeholder 31">
            <a:extLst>
              <a:ext uri="{FF2B5EF4-FFF2-40B4-BE49-F238E27FC236}">
                <a16:creationId xmlns:a16="http://schemas.microsoft.com/office/drawing/2014/main" id="{87F92EE8-A037-8C3D-D2E9-0481536721A0}"/>
              </a:ext>
            </a:extLst>
          </p:cNvPr>
          <p:cNvPicPr>
            <a:picLocks noGrp="1" noChangeAspect="1"/>
          </p:cNvPicPr>
          <p:nvPr>
            <p:ph type="pic" sz="quarter" idx="18"/>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39966" t="1961" r="-42380" b="-457"/>
          <a:stretch/>
        </p:blipFill>
        <p:spPr>
          <a:xfrm>
            <a:off x="9368471" y="3620208"/>
            <a:ext cx="2090105" cy="579767"/>
          </a:xfrm>
        </p:spPr>
      </p:pic>
      <p:pic>
        <p:nvPicPr>
          <p:cNvPr id="36" name="Picture Placeholder 35">
            <a:extLst>
              <a:ext uri="{FF2B5EF4-FFF2-40B4-BE49-F238E27FC236}">
                <a16:creationId xmlns:a16="http://schemas.microsoft.com/office/drawing/2014/main" id="{80860CEA-1AF4-2B94-C93B-DC3858A28BF9}"/>
              </a:ext>
            </a:extLst>
          </p:cNvPr>
          <p:cNvPicPr>
            <a:picLocks noGrp="1" noChangeAspect="1"/>
          </p:cNvPicPr>
          <p:nvPr>
            <p:ph type="pic" sz="quarter" idx="19"/>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2656" b="2656"/>
          <a:stretch>
            <a:fillRect/>
          </a:stretch>
        </p:blipFill>
        <p:spPr/>
      </p:pic>
      <p:pic>
        <p:nvPicPr>
          <p:cNvPr id="38" name="Picture Placeholder 37">
            <a:extLst>
              <a:ext uri="{FF2B5EF4-FFF2-40B4-BE49-F238E27FC236}">
                <a16:creationId xmlns:a16="http://schemas.microsoft.com/office/drawing/2014/main" id="{BBEA1BCD-B9D5-3DF4-6A3B-22C330AB4D81}"/>
              </a:ext>
            </a:extLst>
          </p:cNvPr>
          <p:cNvPicPr>
            <a:picLocks noGrp="1" noChangeAspect="1"/>
          </p:cNvPicPr>
          <p:nvPr>
            <p:ph type="pic" sz="quarter" idx="20"/>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27319" t="12314" r="-27319"/>
          <a:stretch/>
        </p:blipFill>
        <p:spPr>
          <a:xfrm>
            <a:off x="9368471" y="4614231"/>
            <a:ext cx="2090105" cy="579767"/>
          </a:xfrm>
        </p:spPr>
      </p:pic>
      <p:pic>
        <p:nvPicPr>
          <p:cNvPr id="44" name="Picture Placeholder 43">
            <a:extLst>
              <a:ext uri="{FF2B5EF4-FFF2-40B4-BE49-F238E27FC236}">
                <a16:creationId xmlns:a16="http://schemas.microsoft.com/office/drawing/2014/main" id="{031332A2-6360-FBCD-7480-AF675203F2EF}"/>
              </a:ext>
            </a:extLst>
          </p:cNvPr>
          <p:cNvPicPr>
            <a:picLocks noGrp="1" noChangeAspect="1"/>
          </p:cNvPicPr>
          <p:nvPr>
            <p:ph type="pic" sz="quarter" idx="21"/>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l="-38983" t="-36" r="-43659" b="-488"/>
          <a:stretch/>
        </p:blipFill>
        <p:spPr>
          <a:xfrm>
            <a:off x="6805701" y="5619787"/>
            <a:ext cx="2090105" cy="568234"/>
          </a:xfrm>
        </p:spPr>
      </p:pic>
      <p:pic>
        <p:nvPicPr>
          <p:cNvPr id="42" name="Picture Placeholder 41">
            <a:extLst>
              <a:ext uri="{FF2B5EF4-FFF2-40B4-BE49-F238E27FC236}">
                <a16:creationId xmlns:a16="http://schemas.microsoft.com/office/drawing/2014/main" id="{517A8351-FD8F-8601-A597-5B268DAED5EA}"/>
              </a:ext>
            </a:extLst>
          </p:cNvPr>
          <p:cNvPicPr>
            <a:picLocks noGrp="1" noChangeAspect="1"/>
          </p:cNvPicPr>
          <p:nvPr>
            <p:ph type="pic" sz="quarter" idx="22"/>
          </p:nvPr>
        </p:nvPicPr>
        <p:blipFill rotWithShape="1">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l="-45418" t="-1998" r="-41900" b="1521"/>
          <a:stretch/>
        </p:blipFill>
        <p:spPr>
          <a:xfrm>
            <a:off x="9368471" y="5608254"/>
            <a:ext cx="2090105" cy="579767"/>
          </a:xfrm>
        </p:spPr>
      </p:pic>
    </p:spTree>
    <p:extLst>
      <p:ext uri="{BB962C8B-B14F-4D97-AF65-F5344CB8AC3E}">
        <p14:creationId xmlns:p14="http://schemas.microsoft.com/office/powerpoint/2010/main" val="23001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04</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Upgrade process</a:t>
            </a:r>
          </a:p>
        </p:txBody>
      </p:sp>
    </p:spTree>
    <p:extLst>
      <p:ext uri="{BB962C8B-B14F-4D97-AF65-F5344CB8AC3E}">
        <p14:creationId xmlns:p14="http://schemas.microsoft.com/office/powerpoint/2010/main" val="707269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D0D09B-CCD7-4C38-AE2A-EFF69141370C}"/>
              </a:ext>
            </a:extLst>
          </p:cNvPr>
          <p:cNvSpPr>
            <a:spLocks noGrp="1"/>
          </p:cNvSpPr>
          <p:nvPr>
            <p:ph type="body" sz="quarter" idx="20"/>
          </p:nvPr>
        </p:nvSpPr>
        <p:spPr/>
        <p:txBody>
          <a:bodyPr/>
          <a:lstStyle/>
          <a:p>
            <a:r>
              <a:rPr lang="en-US" dirty="0"/>
              <a:t>Editable table</a:t>
            </a:r>
          </a:p>
        </p:txBody>
      </p:sp>
      <p:graphicFrame>
        <p:nvGraphicFramePr>
          <p:cNvPr id="5" name="Table 3">
            <a:extLst>
              <a:ext uri="{FF2B5EF4-FFF2-40B4-BE49-F238E27FC236}">
                <a16:creationId xmlns:a16="http://schemas.microsoft.com/office/drawing/2014/main" id="{FC70C86A-5DC2-2E0C-F3B4-F1EB50A4C85F}"/>
              </a:ext>
            </a:extLst>
          </p:cNvPr>
          <p:cNvGraphicFramePr>
            <a:graphicFrameLocks noGrp="1"/>
          </p:cNvGraphicFramePr>
          <p:nvPr>
            <p:extLst>
              <p:ext uri="{D42A27DB-BD31-4B8C-83A1-F6EECF244321}">
                <p14:modId xmlns:p14="http://schemas.microsoft.com/office/powerpoint/2010/main" val="654193218"/>
              </p:ext>
            </p:extLst>
          </p:nvPr>
        </p:nvGraphicFramePr>
        <p:xfrm>
          <a:off x="881653" y="1689098"/>
          <a:ext cx="10443684" cy="4333935"/>
        </p:xfrm>
        <a:graphic>
          <a:graphicData uri="http://schemas.openxmlformats.org/drawingml/2006/table">
            <a:tbl>
              <a:tblPr firstRow="1" bandRow="1">
                <a:tableStyleId>{5C22544A-7EE6-4342-B048-85BDC9FD1C3A}</a:tableStyleId>
              </a:tblPr>
              <a:tblGrid>
                <a:gridCol w="2177360">
                  <a:extLst>
                    <a:ext uri="{9D8B030D-6E8A-4147-A177-3AD203B41FA5}">
                      <a16:colId xmlns:a16="http://schemas.microsoft.com/office/drawing/2014/main" val="1147350009"/>
                    </a:ext>
                  </a:extLst>
                </a:gridCol>
                <a:gridCol w="1733239">
                  <a:extLst>
                    <a:ext uri="{9D8B030D-6E8A-4147-A177-3AD203B41FA5}">
                      <a16:colId xmlns:a16="http://schemas.microsoft.com/office/drawing/2014/main" val="551087796"/>
                    </a:ext>
                  </a:extLst>
                </a:gridCol>
                <a:gridCol w="1805310">
                  <a:extLst>
                    <a:ext uri="{9D8B030D-6E8A-4147-A177-3AD203B41FA5}">
                      <a16:colId xmlns:a16="http://schemas.microsoft.com/office/drawing/2014/main" val="3616502"/>
                    </a:ext>
                  </a:extLst>
                </a:gridCol>
                <a:gridCol w="2912342">
                  <a:extLst>
                    <a:ext uri="{9D8B030D-6E8A-4147-A177-3AD203B41FA5}">
                      <a16:colId xmlns:a16="http://schemas.microsoft.com/office/drawing/2014/main" val="4291786536"/>
                    </a:ext>
                  </a:extLst>
                </a:gridCol>
                <a:gridCol w="1815433">
                  <a:extLst>
                    <a:ext uri="{9D8B030D-6E8A-4147-A177-3AD203B41FA5}">
                      <a16:colId xmlns:a16="http://schemas.microsoft.com/office/drawing/2014/main" val="2783148652"/>
                    </a:ext>
                  </a:extLst>
                </a:gridCol>
              </a:tblGrid>
              <a:tr h="118774">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600" dirty="0"/>
                    </a:p>
                  </a:txBody>
                  <a:tcPr marT="0" marB="27432">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59907365"/>
                  </a:ext>
                </a:extLst>
              </a:tr>
              <a:tr h="426551">
                <a:tc>
                  <a:txBody>
                    <a:bodyPr/>
                    <a:lstStyle/>
                    <a:p>
                      <a:pPr algn="ctr"/>
                      <a:r>
                        <a:rPr lang="en-US" sz="1800" b="1" dirty="0"/>
                        <a:t>Jerod</a:t>
                      </a:r>
                    </a:p>
                  </a:txBody>
                  <a:tcPr anchor="ctr">
                    <a:lnT w="38100" cmpd="sng">
                      <a:noFill/>
                    </a:lnT>
                    <a:solidFill>
                      <a:schemeClr val="bg1"/>
                    </a:solidFill>
                  </a:tcPr>
                </a:tc>
                <a:tc>
                  <a:txBody>
                    <a:bodyPr/>
                    <a:lstStyle/>
                    <a:p>
                      <a:pPr algn="ctr"/>
                      <a:r>
                        <a:rPr lang="en-US" sz="1800" b="1" dirty="0" err="1"/>
                        <a:t>Greenisen</a:t>
                      </a:r>
                      <a:endParaRPr lang="en-US" sz="1800" b="1" dirty="0"/>
                    </a:p>
                  </a:txBody>
                  <a:tcPr anchor="ctr">
                    <a:lnT w="38100" cmpd="sng">
                      <a:noFill/>
                    </a:lnT>
                    <a:solidFill>
                      <a:schemeClr val="bg1"/>
                    </a:solidFill>
                  </a:tcPr>
                </a:tc>
                <a:tc>
                  <a:txBody>
                    <a:bodyPr/>
                    <a:lstStyle/>
                    <a:p>
                      <a:pPr algn="ctr"/>
                      <a:r>
                        <a:rPr lang="en-US" sz="1800" b="1" dirty="0"/>
                        <a:t>Rocks</a:t>
                      </a:r>
                    </a:p>
                  </a:txBody>
                  <a:tcPr anchor="ctr">
                    <a:lnT w="38100" cmpd="sng">
                      <a:noFill/>
                    </a:lnT>
                    <a:solidFill>
                      <a:schemeClr val="bg1"/>
                    </a:solidFill>
                  </a:tcPr>
                </a:tc>
                <a:tc>
                  <a:txBody>
                    <a:bodyPr/>
                    <a:lstStyle/>
                    <a:p>
                      <a:pPr algn="ctr"/>
                      <a:r>
                        <a:rPr lang="en-US" sz="1800" b="1" dirty="0"/>
                        <a:t>At Building</a:t>
                      </a:r>
                    </a:p>
                  </a:txBody>
                  <a:tcPr anchor="ctr">
                    <a:lnT w="38100" cmpd="sng">
                      <a:noFill/>
                    </a:lnT>
                    <a:solidFill>
                      <a:schemeClr val="bg1"/>
                    </a:solidFill>
                  </a:tcPr>
                </a:tc>
                <a:tc>
                  <a:txBody>
                    <a:bodyPr/>
                    <a:lstStyle/>
                    <a:p>
                      <a:pPr algn="ctr"/>
                      <a:r>
                        <a:rPr lang="en-US" sz="1800" b="1" dirty="0"/>
                        <a:t>Tables</a:t>
                      </a:r>
                    </a:p>
                  </a:txBody>
                  <a:tcPr anchor="ctr">
                    <a:lnT w="38100" cmpd="sng">
                      <a:noFill/>
                    </a:lnT>
                    <a:solidFill>
                      <a:schemeClr val="bg1"/>
                    </a:solidFill>
                  </a:tcPr>
                </a:tc>
                <a:extLst>
                  <a:ext uri="{0D108BD9-81ED-4DB2-BD59-A6C34878D82A}">
                    <a16:rowId xmlns:a16="http://schemas.microsoft.com/office/drawing/2014/main" val="3243414682"/>
                  </a:ext>
                </a:extLst>
              </a:tr>
              <a:tr h="370694">
                <a:tc>
                  <a:txBody>
                    <a:bodyPr/>
                    <a:lstStyle/>
                    <a:p>
                      <a:r>
                        <a:rPr lang="en-US" sz="1600" dirty="0"/>
                        <a:t>Field Alert / WIN Call</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dirty="0"/>
                        <a:t>April 11</a:t>
                      </a:r>
                      <a:r>
                        <a:rPr lang="en-US" sz="1600" baseline="30000" dirty="0"/>
                        <a:t>th</a:t>
                      </a:r>
                      <a:r>
                        <a:rPr lang="en-US" sz="1600" dirty="0"/>
                        <a:t> </a:t>
                      </a:r>
                    </a:p>
                  </a:txBody>
                  <a:tcPr>
                    <a:solidFill>
                      <a:schemeClr val="bg1">
                        <a:lumMod val="95000"/>
                      </a:schemeClr>
                    </a:solidFill>
                  </a:tcPr>
                </a:tc>
                <a:tc>
                  <a:txBody>
                    <a:bodyPr/>
                    <a:lstStyle/>
                    <a:p>
                      <a:r>
                        <a:rPr lang="en-US" sz="1600" dirty="0"/>
                        <a:t>May 2nd</a:t>
                      </a:r>
                    </a:p>
                  </a:txBody>
                  <a:tcPr>
                    <a:solidFill>
                      <a:schemeClr val="bg1">
                        <a:lumMod val="95000"/>
                      </a:schemeClr>
                    </a:solidFill>
                  </a:tcPr>
                </a:tc>
                <a:tc>
                  <a:txBody>
                    <a:bodyPr/>
                    <a:lstStyle/>
                    <a:p>
                      <a:r>
                        <a:rPr lang="en-US" sz="1600" dirty="0"/>
                        <a:t>X</a:t>
                      </a:r>
                    </a:p>
                  </a:txBody>
                  <a:tcPr>
                    <a:solidFill>
                      <a:schemeClr val="bg1">
                        <a:lumMod val="95000"/>
                      </a:schemeClr>
                    </a:solidFill>
                  </a:tcPr>
                </a:tc>
                <a:extLst>
                  <a:ext uri="{0D108BD9-81ED-4DB2-BD59-A6C34878D82A}">
                    <a16:rowId xmlns:a16="http://schemas.microsoft.com/office/drawing/2014/main" val="641126151"/>
                  </a:ext>
                </a:extLst>
              </a:tr>
              <a:tr h="370694">
                <a:tc>
                  <a:txBody>
                    <a:bodyPr/>
                    <a:lstStyle/>
                    <a:p>
                      <a:r>
                        <a:rPr lang="en-US" sz="1600" dirty="0"/>
                        <a:t>FAQ</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dirty="0"/>
                        <a:t>March 25</a:t>
                      </a:r>
                      <a:r>
                        <a:rPr lang="en-US" sz="1600" baseline="30000" dirty="0"/>
                        <a:t>th</a:t>
                      </a:r>
                      <a:r>
                        <a:rPr lang="en-US" sz="1600" dirty="0"/>
                        <a:t> </a:t>
                      </a:r>
                    </a:p>
                  </a:txBody>
                  <a:tcPr>
                    <a:solidFill>
                      <a:schemeClr val="bg1"/>
                    </a:solidFill>
                  </a:tcPr>
                </a:tc>
                <a:tc>
                  <a:txBody>
                    <a:bodyPr/>
                    <a:lstStyle/>
                    <a:p>
                      <a:r>
                        <a:rPr lang="en-US" sz="1600" dirty="0"/>
                        <a:t>April 1</a:t>
                      </a:r>
                      <a:r>
                        <a:rPr lang="en-US" sz="1600" baseline="30000" dirty="0"/>
                        <a:t>st</a:t>
                      </a:r>
                      <a:r>
                        <a:rPr lang="en-US" sz="1600" dirty="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solidFill>
                  </a:tcPr>
                </a:tc>
                <a:extLst>
                  <a:ext uri="{0D108BD9-81ED-4DB2-BD59-A6C34878D82A}">
                    <a16:rowId xmlns:a16="http://schemas.microsoft.com/office/drawing/2014/main" val="3210342604"/>
                  </a:ext>
                </a:extLst>
              </a:tr>
              <a:tr h="370694">
                <a:tc>
                  <a:txBody>
                    <a:bodyPr/>
                    <a:lstStyle/>
                    <a:p>
                      <a:r>
                        <a:rPr lang="en-US" sz="1600" dirty="0" err="1"/>
                        <a:t>HighSpot</a:t>
                      </a:r>
                      <a:r>
                        <a:rPr lang="en-US" sz="1600" dirty="0"/>
                        <a:t> Page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2">
                              <a:lumMod val="75000"/>
                            </a:schemeClr>
                          </a:solidFill>
                        </a:rPr>
                        <a:t>Complete</a:t>
                      </a:r>
                    </a:p>
                  </a:txBody>
                  <a:tcPr>
                    <a:solidFill>
                      <a:schemeClr val="accent2">
                        <a:lumMod val="20000"/>
                        <a:lumOff val="80000"/>
                      </a:schemeClr>
                    </a:solidFill>
                  </a:tcPr>
                </a:tc>
                <a:tc>
                  <a:txBody>
                    <a:bodyPr/>
                    <a:lstStyle/>
                    <a:p>
                      <a:r>
                        <a:rPr lang="en-US" sz="1600"/>
                        <a:t>April 1</a:t>
                      </a:r>
                      <a:r>
                        <a:rPr lang="en-US" sz="1600" baseline="30000"/>
                        <a:t>st</a:t>
                      </a:r>
                      <a:r>
                        <a:rPr lang="en-US" sz="1600"/>
                        <a:t> </a:t>
                      </a:r>
                    </a:p>
                  </a:txBody>
                  <a:tcPr>
                    <a:solidFill>
                      <a:schemeClr val="bg1">
                        <a:lumMod val="95000"/>
                      </a:schemeClr>
                    </a:solidFill>
                  </a:tcPr>
                </a:tc>
                <a:tc>
                  <a:txBody>
                    <a:bodyPr/>
                    <a:lstStyle/>
                    <a:p>
                      <a:r>
                        <a:rPr lang="en-US" sz="1600" dirty="0"/>
                        <a:t>April 1</a:t>
                      </a:r>
                      <a:r>
                        <a:rPr lang="en-US" sz="1600" baseline="30000" dirty="0"/>
                        <a:t>st</a:t>
                      </a:r>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3720401423"/>
                  </a:ext>
                </a:extLst>
              </a:tr>
              <a:tr h="370694">
                <a:tc>
                  <a:txBody>
                    <a:bodyPr/>
                    <a:lstStyle/>
                    <a:p>
                      <a:r>
                        <a:rPr lang="en-US" sz="1600" dirty="0"/>
                        <a:t>CS Email template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dirty="0"/>
                        <a:t>May 1</a:t>
                      </a:r>
                      <a:r>
                        <a:rPr lang="en-US" sz="1600" baseline="30000" dirty="0"/>
                        <a:t>st</a:t>
                      </a:r>
                      <a:r>
                        <a:rPr lang="en-US" sz="1600" dirty="0"/>
                        <a:t> </a:t>
                      </a:r>
                    </a:p>
                  </a:txBody>
                  <a:tcPr>
                    <a:solidFill>
                      <a:schemeClr val="bg1"/>
                    </a:solidFill>
                  </a:tcPr>
                </a:tc>
                <a:tc>
                  <a:txBody>
                    <a:bodyPr/>
                    <a:lstStyle/>
                    <a:p>
                      <a:endParaRPr lang="en-US" sz="16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solidFill>
                  </a:tcPr>
                </a:tc>
                <a:extLst>
                  <a:ext uri="{0D108BD9-81ED-4DB2-BD59-A6C34878D82A}">
                    <a16:rowId xmlns:a16="http://schemas.microsoft.com/office/drawing/2014/main" val="1361872071"/>
                  </a:ext>
                </a:extLst>
              </a:tr>
              <a:tr h="370694">
                <a:tc>
                  <a:txBody>
                    <a:bodyPr/>
                    <a:lstStyle/>
                    <a:p>
                      <a:r>
                        <a:rPr lang="en-US" sz="1600"/>
                        <a:t>Partner materials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May 1</a:t>
                      </a:r>
                      <a:r>
                        <a:rPr lang="en-US" sz="1600" baseline="30000" dirty="0"/>
                        <a:t>st</a:t>
                      </a:r>
                      <a:r>
                        <a:rPr lang="en-US" sz="1600" dirty="0"/>
                        <a:t> </a:t>
                      </a:r>
                    </a:p>
                  </a:txBody>
                  <a:tcPr>
                    <a:solidFill>
                      <a:schemeClr val="bg1">
                        <a:lumMod val="95000"/>
                      </a:schemeClr>
                    </a:solidFill>
                  </a:tcPr>
                </a:tc>
                <a:tc>
                  <a:txBody>
                    <a:bodyPr/>
                    <a:lstStyle/>
                    <a:p>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lumMod val="95000"/>
                      </a:schemeClr>
                    </a:solidFill>
                  </a:tcPr>
                </a:tc>
                <a:extLst>
                  <a:ext uri="{0D108BD9-81ED-4DB2-BD59-A6C34878D82A}">
                    <a16:rowId xmlns:a16="http://schemas.microsoft.com/office/drawing/2014/main" val="231403614"/>
                  </a:ext>
                </a:extLst>
              </a:tr>
              <a:tr h="370694">
                <a:tc>
                  <a:txBody>
                    <a:bodyPr/>
                    <a:lstStyle/>
                    <a:p>
                      <a:r>
                        <a:rPr lang="en-US" sz="1600" dirty="0"/>
                        <a:t>Overview deck update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6">
                              <a:lumMod val="75000"/>
                            </a:schemeClr>
                          </a:solidFill>
                        </a:rPr>
                        <a:t>In progress</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April 5</a:t>
                      </a:r>
                      <a:r>
                        <a:rPr lang="en-US" sz="1600" baseline="30000" dirty="0"/>
                        <a:t>th</a:t>
                      </a:r>
                      <a:r>
                        <a:rPr lang="en-US" sz="1600" dirty="0"/>
                        <a:t> </a:t>
                      </a:r>
                    </a:p>
                  </a:txBody>
                  <a:tcPr>
                    <a:solidFill>
                      <a:schemeClr val="bg1"/>
                    </a:solidFill>
                  </a:tcPr>
                </a:tc>
                <a:tc>
                  <a:txBody>
                    <a:bodyPr/>
                    <a:lstStyle/>
                    <a:p>
                      <a:endParaRPr lang="en-US" sz="16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solidFill>
                      <a:schemeClr val="bg1"/>
                    </a:solidFill>
                  </a:tcPr>
                </a:tc>
                <a:extLst>
                  <a:ext uri="{0D108BD9-81ED-4DB2-BD59-A6C34878D82A}">
                    <a16:rowId xmlns:a16="http://schemas.microsoft.com/office/drawing/2014/main" val="2642716438"/>
                  </a:ext>
                </a:extLst>
              </a:tr>
              <a:tr h="370694">
                <a:tc>
                  <a:txBody>
                    <a:bodyPr/>
                    <a:lstStyle/>
                    <a:p>
                      <a:r>
                        <a:rPr lang="en-US" sz="1600" dirty="0"/>
                        <a:t>Stories deck update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6">
                              <a:lumMod val="75000"/>
                            </a:schemeClr>
                          </a:solidFill>
                        </a:rPr>
                        <a:t>In progress</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April 5</a:t>
                      </a:r>
                      <a:r>
                        <a:rPr lang="en-US" sz="1600" baseline="30000" dirty="0"/>
                        <a:t>th</a:t>
                      </a:r>
                      <a:r>
                        <a:rPr lang="en-US" sz="1600" dirty="0"/>
                        <a:t> </a:t>
                      </a:r>
                    </a:p>
                  </a:txBody>
                  <a:tcPr>
                    <a:solidFill>
                      <a:schemeClr val="bg1">
                        <a:lumMod val="95000"/>
                      </a:schemeClr>
                    </a:solidFill>
                  </a:tcPr>
                </a:tc>
                <a:tc>
                  <a:txBody>
                    <a:bodyPr/>
                    <a:lstStyle/>
                    <a:p>
                      <a:endParaRPr lang="en-US" sz="160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2806948623"/>
                  </a:ext>
                </a:extLst>
              </a:tr>
              <a:tr h="370694">
                <a:tc>
                  <a:txBody>
                    <a:bodyPr/>
                    <a:lstStyle/>
                    <a:p>
                      <a:r>
                        <a:rPr lang="en-US" sz="1600" dirty="0"/>
                        <a:t>Language support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a:t>TBD</a:t>
                      </a:r>
                    </a:p>
                  </a:txBody>
                  <a:tcPr>
                    <a:solidFill>
                      <a:schemeClr val="bg1"/>
                    </a:solidFill>
                  </a:tcPr>
                </a:tc>
                <a:tc>
                  <a:txBody>
                    <a:bodyPr/>
                    <a:lstStyle/>
                    <a:p>
                      <a:endParaRPr lang="en-US" sz="16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solidFill>
                  </a:tcPr>
                </a:tc>
                <a:extLst>
                  <a:ext uri="{0D108BD9-81ED-4DB2-BD59-A6C34878D82A}">
                    <a16:rowId xmlns:a16="http://schemas.microsoft.com/office/drawing/2014/main" val="2801640265"/>
                  </a:ext>
                </a:extLst>
              </a:tr>
              <a:tr h="370694">
                <a:tc>
                  <a:txBody>
                    <a:bodyPr/>
                    <a:lstStyle/>
                    <a:p>
                      <a:r>
                        <a:rPr lang="en-US" sz="1600" dirty="0"/>
                        <a:t>CS Webinar</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lumOff val="50000"/>
                            </a:schemeClr>
                          </a:solidFill>
                        </a:rPr>
                        <a:t>Pending</a:t>
                      </a:r>
                    </a:p>
                  </a:txBody>
                  <a:tcPr>
                    <a:solidFill>
                      <a:schemeClr val="bg2">
                        <a:lumMod val="90000"/>
                      </a:schemeClr>
                    </a:solidFill>
                  </a:tcPr>
                </a:tc>
                <a:tc>
                  <a:txBody>
                    <a:bodyPr/>
                    <a:lstStyle/>
                    <a:p>
                      <a:r>
                        <a:rPr lang="en-US" sz="1600" dirty="0"/>
                        <a:t>May 1</a:t>
                      </a:r>
                      <a:r>
                        <a:rPr lang="en-US" sz="1600" baseline="30000" dirty="0"/>
                        <a:t>st</a:t>
                      </a:r>
                      <a:r>
                        <a:rPr lang="en-US" sz="1600" dirty="0"/>
                        <a:t> </a:t>
                      </a:r>
                    </a:p>
                  </a:txBody>
                  <a:tcPr>
                    <a:solidFill>
                      <a:schemeClr val="bg1">
                        <a:lumMod val="95000"/>
                      </a:schemeClr>
                    </a:solidFill>
                  </a:tcPr>
                </a:tc>
                <a:tc>
                  <a:txBody>
                    <a:bodyPr/>
                    <a:lstStyle/>
                    <a:p>
                      <a:endParaRPr lang="en-US" sz="16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a:t>
                      </a:r>
                    </a:p>
                  </a:txBody>
                  <a:tcPr>
                    <a:solidFill>
                      <a:schemeClr val="bg1">
                        <a:lumMod val="95000"/>
                      </a:schemeClr>
                    </a:solidFill>
                  </a:tcPr>
                </a:tc>
                <a:extLst>
                  <a:ext uri="{0D108BD9-81ED-4DB2-BD59-A6C34878D82A}">
                    <a16:rowId xmlns:a16="http://schemas.microsoft.com/office/drawing/2014/main" val="2579133117"/>
                  </a:ext>
                </a:extLst>
              </a:tr>
              <a:tr h="0">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tc>
                  <a:txBody>
                    <a:bodyPr/>
                    <a:lstStyle/>
                    <a:p>
                      <a:endParaRPr lang="en-US" sz="1000" dirty="0"/>
                    </a:p>
                  </a:txBody>
                  <a:tcPr>
                    <a:lnL w="12700" cmpd="sng">
                      <a:noFill/>
                    </a:lnL>
                    <a:lnR w="12700" cmpd="sng">
                      <a:noFill/>
                    </a:lnR>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2703703"/>
                  </a:ext>
                </a:extLst>
              </a:tr>
            </a:tbl>
          </a:graphicData>
        </a:graphic>
      </p:graphicFrame>
    </p:spTree>
    <p:extLst>
      <p:ext uri="{BB962C8B-B14F-4D97-AF65-F5344CB8AC3E}">
        <p14:creationId xmlns:p14="http://schemas.microsoft.com/office/powerpoint/2010/main" val="375871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D0D09B-CCD7-4C38-AE2A-EFF69141370C}"/>
              </a:ext>
            </a:extLst>
          </p:cNvPr>
          <p:cNvSpPr>
            <a:spLocks noGrp="1"/>
          </p:cNvSpPr>
          <p:nvPr>
            <p:ph type="body" sz="quarter" idx="20"/>
          </p:nvPr>
        </p:nvSpPr>
        <p:spPr/>
        <p:txBody>
          <a:bodyPr/>
          <a:lstStyle/>
          <a:p>
            <a:r>
              <a:rPr lang="en-US" dirty="0"/>
              <a:t>Buildable table</a:t>
            </a:r>
          </a:p>
        </p:txBody>
      </p:sp>
      <p:sp>
        <p:nvSpPr>
          <p:cNvPr id="2" name="Rectangle 1">
            <a:extLst>
              <a:ext uri="{FF2B5EF4-FFF2-40B4-BE49-F238E27FC236}">
                <a16:creationId xmlns:a16="http://schemas.microsoft.com/office/drawing/2014/main" id="{A3500289-E0C8-3E6D-008B-D3B614323167}"/>
              </a:ext>
            </a:extLst>
          </p:cNvPr>
          <p:cNvSpPr/>
          <p:nvPr/>
        </p:nvSpPr>
        <p:spPr>
          <a:xfrm>
            <a:off x="4390767" y="1804808"/>
            <a:ext cx="6919579" cy="3988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88BB879-CE33-7291-4A8F-35C0914710D3}"/>
              </a:ext>
            </a:extLst>
          </p:cNvPr>
          <p:cNvGrpSpPr/>
          <p:nvPr/>
        </p:nvGrpSpPr>
        <p:grpSpPr>
          <a:xfrm>
            <a:off x="881653" y="1696847"/>
            <a:ext cx="10443684" cy="4312588"/>
            <a:chOff x="881653" y="1989981"/>
            <a:chExt cx="8667082" cy="4312588"/>
          </a:xfrm>
        </p:grpSpPr>
        <p:pic>
          <p:nvPicPr>
            <p:cNvPr id="3" name="Picture 2">
              <a:extLst>
                <a:ext uri="{FF2B5EF4-FFF2-40B4-BE49-F238E27FC236}">
                  <a16:creationId xmlns:a16="http://schemas.microsoft.com/office/drawing/2014/main" id="{07B4EBB0-EE8B-11A9-7EA1-AF9F30085F54}"/>
                </a:ext>
              </a:extLst>
            </p:cNvPr>
            <p:cNvPicPr>
              <a:picLocks noChangeAspect="1"/>
            </p:cNvPicPr>
            <p:nvPr/>
          </p:nvPicPr>
          <p:blipFill>
            <a:blip r:embed="rId2"/>
            <a:stretch>
              <a:fillRect/>
            </a:stretch>
          </p:blipFill>
          <p:spPr>
            <a:xfrm>
              <a:off x="881653" y="6086646"/>
              <a:ext cx="8667082" cy="215923"/>
            </a:xfrm>
            <a:prstGeom prst="rect">
              <a:avLst/>
            </a:prstGeom>
          </p:spPr>
        </p:pic>
        <p:pic>
          <p:nvPicPr>
            <p:cNvPr id="6" name="Picture 5">
              <a:extLst>
                <a:ext uri="{FF2B5EF4-FFF2-40B4-BE49-F238E27FC236}">
                  <a16:creationId xmlns:a16="http://schemas.microsoft.com/office/drawing/2014/main" id="{D1825842-DE6E-6B54-A1E2-B86E6DF17B2F}"/>
                </a:ext>
              </a:extLst>
            </p:cNvPr>
            <p:cNvPicPr>
              <a:picLocks noChangeAspect="1"/>
            </p:cNvPicPr>
            <p:nvPr/>
          </p:nvPicPr>
          <p:blipFill>
            <a:blip r:embed="rId3"/>
            <a:stretch>
              <a:fillRect/>
            </a:stretch>
          </p:blipFill>
          <p:spPr>
            <a:xfrm>
              <a:off x="881653" y="1989981"/>
              <a:ext cx="8667082" cy="107961"/>
            </a:xfrm>
            <a:prstGeom prst="rect">
              <a:avLst/>
            </a:prstGeom>
          </p:spPr>
        </p:pic>
      </p:grpSp>
      <p:sp>
        <p:nvSpPr>
          <p:cNvPr id="7" name="TextBox 6">
            <a:extLst>
              <a:ext uri="{FF2B5EF4-FFF2-40B4-BE49-F238E27FC236}">
                <a16:creationId xmlns:a16="http://schemas.microsoft.com/office/drawing/2014/main" id="{A9B9123A-9193-34C5-4DEB-2254DE0F46E1}"/>
              </a:ext>
            </a:extLst>
          </p:cNvPr>
          <p:cNvSpPr txBox="1"/>
          <p:nvPr/>
        </p:nvSpPr>
        <p:spPr>
          <a:xfrm>
            <a:off x="866662" y="1965590"/>
            <a:ext cx="8667082" cy="369332"/>
          </a:xfrm>
          <a:prstGeom prst="rect">
            <a:avLst/>
          </a:prstGeom>
          <a:noFill/>
        </p:spPr>
        <p:txBody>
          <a:bodyPr wrap="square" rtlCol="0">
            <a:spAutoFit/>
          </a:bodyPr>
          <a:lstStyle/>
          <a:p>
            <a:r>
              <a:rPr lang="en-US" b="1" dirty="0"/>
              <a:t>Feature				About</a:t>
            </a:r>
          </a:p>
        </p:txBody>
      </p:sp>
      <p:sp>
        <p:nvSpPr>
          <p:cNvPr id="8" name="TextBox 7">
            <a:extLst>
              <a:ext uri="{FF2B5EF4-FFF2-40B4-BE49-F238E27FC236}">
                <a16:creationId xmlns:a16="http://schemas.microsoft.com/office/drawing/2014/main" id="{70768A2F-5339-D2C4-0122-273CFC8AA3E8}"/>
              </a:ext>
            </a:extLst>
          </p:cNvPr>
          <p:cNvSpPr txBox="1"/>
          <p:nvPr/>
        </p:nvSpPr>
        <p:spPr>
          <a:xfrm>
            <a:off x="866663" y="2429173"/>
            <a:ext cx="3186354" cy="3293209"/>
          </a:xfrm>
          <a:prstGeom prst="rect">
            <a:avLst/>
          </a:prstGeom>
          <a:noFill/>
        </p:spPr>
        <p:txBody>
          <a:bodyPr wrap="square" rtlCol="0">
            <a:spAutoFit/>
          </a:bodyPr>
          <a:lstStyle/>
          <a:p>
            <a:r>
              <a:rPr lang="en-US" sz="1600" b="1" dirty="0">
                <a:solidFill>
                  <a:schemeClr val="accent1"/>
                </a:solidFill>
              </a:rPr>
              <a:t>Thing 1</a:t>
            </a:r>
            <a:r>
              <a:rPr lang="en-US" sz="1600" dirty="0"/>
              <a:t>	</a:t>
            </a:r>
          </a:p>
          <a:p>
            <a:endParaRPr lang="en-US" sz="1600" dirty="0"/>
          </a:p>
          <a:p>
            <a:endParaRPr lang="en-US" sz="1600" dirty="0"/>
          </a:p>
          <a:p>
            <a:r>
              <a:rPr lang="en-US" sz="1600" b="1" dirty="0">
                <a:solidFill>
                  <a:schemeClr val="accent1"/>
                </a:solidFill>
              </a:rPr>
              <a:t>Thing 2</a:t>
            </a:r>
            <a:r>
              <a:rPr lang="en-US" sz="1600" dirty="0"/>
              <a:t>	</a:t>
            </a:r>
          </a:p>
          <a:p>
            <a:endParaRPr lang="en-US" sz="1600" dirty="0"/>
          </a:p>
          <a:p>
            <a:endParaRPr lang="en-US" sz="1600" dirty="0"/>
          </a:p>
          <a:p>
            <a:r>
              <a:rPr lang="en-US" sz="1600" b="1" dirty="0">
                <a:solidFill>
                  <a:schemeClr val="accent1"/>
                </a:solidFill>
              </a:rPr>
              <a:t>Thing 3</a:t>
            </a:r>
            <a:r>
              <a:rPr lang="en-US" sz="1600" dirty="0"/>
              <a:t>	</a:t>
            </a:r>
          </a:p>
          <a:p>
            <a:endParaRPr lang="en-US" sz="1600" dirty="0"/>
          </a:p>
          <a:p>
            <a:endParaRPr lang="en-US" sz="1600" dirty="0"/>
          </a:p>
          <a:p>
            <a:r>
              <a:rPr lang="en-US" sz="1600" b="1" dirty="0">
                <a:solidFill>
                  <a:schemeClr val="accent1"/>
                </a:solidFill>
              </a:rPr>
              <a:t>Thing 4</a:t>
            </a:r>
            <a:endParaRPr lang="en-US" sz="1600" dirty="0"/>
          </a:p>
          <a:p>
            <a:endParaRPr lang="en-US" sz="1600" dirty="0"/>
          </a:p>
          <a:p>
            <a:endParaRPr lang="en-US" sz="1600" dirty="0"/>
          </a:p>
          <a:p>
            <a:r>
              <a:rPr lang="en-US" sz="1600" b="1" dirty="0">
                <a:solidFill>
                  <a:schemeClr val="accent1"/>
                </a:solidFill>
              </a:rPr>
              <a:t>Thing 5</a:t>
            </a:r>
            <a:r>
              <a:rPr lang="en-US" sz="1600" dirty="0"/>
              <a:t>	</a:t>
            </a:r>
          </a:p>
        </p:txBody>
      </p:sp>
      <p:sp>
        <p:nvSpPr>
          <p:cNvPr id="9" name="TextBox 8">
            <a:extLst>
              <a:ext uri="{FF2B5EF4-FFF2-40B4-BE49-F238E27FC236}">
                <a16:creationId xmlns:a16="http://schemas.microsoft.com/office/drawing/2014/main" id="{51B2BC07-134B-C230-F98B-613C371DC633}"/>
              </a:ext>
            </a:extLst>
          </p:cNvPr>
          <p:cNvSpPr txBox="1"/>
          <p:nvPr/>
        </p:nvSpPr>
        <p:spPr>
          <a:xfrm>
            <a:off x="4502822" y="2429173"/>
            <a:ext cx="4863599" cy="3293209"/>
          </a:xfrm>
          <a:prstGeom prst="rect">
            <a:avLst/>
          </a:prstGeom>
          <a:noFill/>
        </p:spPr>
        <p:txBody>
          <a:bodyPr wrap="square" rtlCol="0">
            <a:spAutoFit/>
          </a:bodyPr>
          <a:lstStyle/>
          <a:p>
            <a:r>
              <a:rPr lang="en-US" sz="1600" dirty="0"/>
              <a:t>Description goes here about Thing 1.	</a:t>
            </a:r>
          </a:p>
          <a:p>
            <a:endParaRPr lang="en-US" sz="1600" dirty="0"/>
          </a:p>
          <a:p>
            <a:endParaRPr lang="en-US" sz="1600" dirty="0"/>
          </a:p>
          <a:p>
            <a:r>
              <a:rPr lang="en-US" sz="1600" dirty="0"/>
              <a:t>Description goes here about Thing 2. Maybe you need another sentence.	</a:t>
            </a:r>
          </a:p>
          <a:p>
            <a:endParaRPr lang="en-US" sz="1600" dirty="0"/>
          </a:p>
          <a:p>
            <a:r>
              <a:rPr lang="en-US" sz="1600" dirty="0"/>
              <a:t>Description goes here about Thing 3.	</a:t>
            </a:r>
          </a:p>
          <a:p>
            <a:endParaRPr lang="en-US" sz="1600" dirty="0"/>
          </a:p>
          <a:p>
            <a:endParaRPr lang="en-US" sz="1600" dirty="0"/>
          </a:p>
          <a:p>
            <a:r>
              <a:rPr lang="en-US" sz="1600" dirty="0"/>
              <a:t>Description goes here about Thing 4. Maybe you need another sentence.</a:t>
            </a:r>
          </a:p>
          <a:p>
            <a:endParaRPr lang="en-US" sz="1600" dirty="0"/>
          </a:p>
          <a:p>
            <a:r>
              <a:rPr lang="en-US" sz="1600" dirty="0"/>
              <a:t>Description goes here about Thing 5.	</a:t>
            </a:r>
          </a:p>
        </p:txBody>
      </p:sp>
    </p:spTree>
    <p:extLst>
      <p:ext uri="{BB962C8B-B14F-4D97-AF65-F5344CB8AC3E}">
        <p14:creationId xmlns:p14="http://schemas.microsoft.com/office/powerpoint/2010/main" val="172603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7AED39-4D6D-A108-C8D3-8529B9D4B550}"/>
              </a:ext>
            </a:extLst>
          </p:cNvPr>
          <p:cNvSpPr/>
          <p:nvPr/>
        </p:nvSpPr>
        <p:spPr>
          <a:xfrm>
            <a:off x="881652" y="1572426"/>
            <a:ext cx="10443685" cy="6245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059C444-B004-182D-0F33-1A16656AE253}"/>
              </a:ext>
            </a:extLst>
          </p:cNvPr>
          <p:cNvPicPr>
            <a:picLocks noChangeAspect="1"/>
          </p:cNvPicPr>
          <p:nvPr/>
        </p:nvPicPr>
        <p:blipFill>
          <a:blip r:embed="rId2"/>
          <a:stretch>
            <a:fillRect/>
          </a:stretch>
        </p:blipFill>
        <p:spPr>
          <a:xfrm>
            <a:off x="881652" y="5750223"/>
            <a:ext cx="10443685" cy="215923"/>
          </a:xfrm>
          <a:prstGeom prst="rect">
            <a:avLst/>
          </a:prstGeom>
        </p:spPr>
      </p:pic>
      <p:sp>
        <p:nvSpPr>
          <p:cNvPr id="13" name="TextBox 12">
            <a:extLst>
              <a:ext uri="{FF2B5EF4-FFF2-40B4-BE49-F238E27FC236}">
                <a16:creationId xmlns:a16="http://schemas.microsoft.com/office/drawing/2014/main" id="{CCD0C437-7994-D6C7-2136-55D167D1D04D}"/>
              </a:ext>
            </a:extLst>
          </p:cNvPr>
          <p:cNvSpPr txBox="1"/>
          <p:nvPr/>
        </p:nvSpPr>
        <p:spPr>
          <a:xfrm>
            <a:off x="866662" y="1652074"/>
            <a:ext cx="4693879" cy="461665"/>
          </a:xfrm>
          <a:prstGeom prst="rect">
            <a:avLst/>
          </a:prstGeom>
          <a:noFill/>
        </p:spPr>
        <p:txBody>
          <a:bodyPr wrap="square" rtlCol="0">
            <a:spAutoFit/>
          </a:bodyPr>
          <a:lstStyle/>
          <a:p>
            <a:r>
              <a:rPr lang="en-US" sz="1200" b="1" dirty="0">
                <a:solidFill>
                  <a:schemeClr val="accent1"/>
                </a:solidFill>
              </a:rPr>
              <a:t>Optimizely CMS</a:t>
            </a:r>
            <a:br>
              <a:rPr lang="en-US" sz="1200" b="1" dirty="0"/>
            </a:br>
            <a:r>
              <a:rPr lang="en-US" sz="1200" dirty="0"/>
              <a:t>     Content Management System (Enhanced Services)</a:t>
            </a:r>
          </a:p>
        </p:txBody>
      </p:sp>
      <p:sp>
        <p:nvSpPr>
          <p:cNvPr id="14" name="TextBox 13">
            <a:extLst>
              <a:ext uri="{FF2B5EF4-FFF2-40B4-BE49-F238E27FC236}">
                <a16:creationId xmlns:a16="http://schemas.microsoft.com/office/drawing/2014/main" id="{258DC778-802D-1EB3-2475-3E9394B03F32}"/>
              </a:ext>
            </a:extLst>
          </p:cNvPr>
          <p:cNvSpPr txBox="1"/>
          <p:nvPr/>
        </p:nvSpPr>
        <p:spPr>
          <a:xfrm>
            <a:off x="6361300" y="1759796"/>
            <a:ext cx="2823889" cy="276999"/>
          </a:xfrm>
          <a:prstGeom prst="rect">
            <a:avLst/>
          </a:prstGeom>
          <a:noFill/>
        </p:spPr>
        <p:txBody>
          <a:bodyPr wrap="square" rtlCol="0">
            <a:spAutoFit/>
          </a:bodyPr>
          <a:lstStyle/>
          <a:p>
            <a:r>
              <a:rPr lang="en-US" sz="1200" b="1" dirty="0"/>
              <a:t>Year 1: </a:t>
            </a:r>
            <a:r>
              <a:rPr lang="en-US" sz="1200" dirty="0"/>
              <a:t>10M annual page views</a:t>
            </a:r>
          </a:p>
        </p:txBody>
      </p:sp>
      <p:sp>
        <p:nvSpPr>
          <p:cNvPr id="15" name="TextBox 14">
            <a:extLst>
              <a:ext uri="{FF2B5EF4-FFF2-40B4-BE49-F238E27FC236}">
                <a16:creationId xmlns:a16="http://schemas.microsoft.com/office/drawing/2014/main" id="{95BF6CAC-F2AA-757F-E704-AA062B0C4A33}"/>
              </a:ext>
            </a:extLst>
          </p:cNvPr>
          <p:cNvSpPr txBox="1"/>
          <p:nvPr/>
        </p:nvSpPr>
        <p:spPr>
          <a:xfrm>
            <a:off x="10010663" y="1759796"/>
            <a:ext cx="1314676" cy="276999"/>
          </a:xfrm>
          <a:prstGeom prst="rect">
            <a:avLst/>
          </a:prstGeom>
          <a:noFill/>
        </p:spPr>
        <p:txBody>
          <a:bodyPr wrap="square" rtlCol="0">
            <a:spAutoFit/>
          </a:bodyPr>
          <a:lstStyle/>
          <a:p>
            <a:r>
              <a:rPr lang="en-US" sz="1200" b="1" dirty="0"/>
              <a:t>$120K</a:t>
            </a:r>
            <a:endParaRPr lang="en-US" sz="1200" dirty="0"/>
          </a:p>
        </p:txBody>
      </p:sp>
      <p:sp>
        <p:nvSpPr>
          <p:cNvPr id="16" name="TextBox 15">
            <a:extLst>
              <a:ext uri="{FF2B5EF4-FFF2-40B4-BE49-F238E27FC236}">
                <a16:creationId xmlns:a16="http://schemas.microsoft.com/office/drawing/2014/main" id="{7F5F83CD-5705-A970-63B0-478C0D808F1A}"/>
              </a:ext>
            </a:extLst>
          </p:cNvPr>
          <p:cNvSpPr txBox="1"/>
          <p:nvPr/>
        </p:nvSpPr>
        <p:spPr>
          <a:xfrm>
            <a:off x="866662" y="2299369"/>
            <a:ext cx="4693879" cy="830997"/>
          </a:xfrm>
          <a:prstGeom prst="rect">
            <a:avLst/>
          </a:prstGeom>
          <a:noFill/>
        </p:spPr>
        <p:txBody>
          <a:bodyPr wrap="square" rtlCol="0">
            <a:spAutoFit/>
          </a:bodyPr>
          <a:lstStyle/>
          <a:p>
            <a:r>
              <a:rPr lang="en-US" sz="1200" b="1" dirty="0">
                <a:solidFill>
                  <a:schemeClr val="accent1"/>
                </a:solidFill>
              </a:rPr>
              <a:t>Optimizely CMS </a:t>
            </a:r>
            <a:r>
              <a:rPr lang="en-US" sz="1200" b="1" dirty="0">
                <a:solidFill>
                  <a:schemeClr val="accent4"/>
                </a:solidFill>
              </a:rPr>
              <a:t>Accelerate</a:t>
            </a:r>
            <a:br>
              <a:rPr lang="en-US" sz="1200" b="1" dirty="0"/>
            </a:br>
            <a:r>
              <a:rPr lang="en-US" sz="1200" dirty="0"/>
              <a:t>Content Management System (Enhanced Services)</a:t>
            </a:r>
          </a:p>
          <a:p>
            <a:r>
              <a:rPr lang="en-US" sz="1200" dirty="0"/>
              <a:t>Optimizely Content Recommendations Optimizely Web Experimentation—Accelerate Tier</a:t>
            </a:r>
          </a:p>
        </p:txBody>
      </p:sp>
      <p:sp>
        <p:nvSpPr>
          <p:cNvPr id="17" name="TextBox 16">
            <a:extLst>
              <a:ext uri="{FF2B5EF4-FFF2-40B4-BE49-F238E27FC236}">
                <a16:creationId xmlns:a16="http://schemas.microsoft.com/office/drawing/2014/main" id="{B1C1BDBF-2FF6-BF41-F117-897108E0888B}"/>
              </a:ext>
            </a:extLst>
          </p:cNvPr>
          <p:cNvSpPr txBox="1"/>
          <p:nvPr/>
        </p:nvSpPr>
        <p:spPr>
          <a:xfrm>
            <a:off x="6361300" y="2514812"/>
            <a:ext cx="3071024" cy="461665"/>
          </a:xfrm>
          <a:prstGeom prst="rect">
            <a:avLst/>
          </a:prstGeom>
          <a:noFill/>
        </p:spPr>
        <p:txBody>
          <a:bodyPr wrap="square" rtlCol="0">
            <a:spAutoFit/>
          </a:bodyPr>
          <a:lstStyle/>
          <a:p>
            <a:r>
              <a:rPr lang="en-US" sz="1200" b="1" dirty="0"/>
              <a:t>Year 1: </a:t>
            </a:r>
            <a:r>
              <a:rPr lang="en-US" sz="1200" dirty="0"/>
              <a:t>10M annual page views </a:t>
            </a:r>
            <a:br>
              <a:rPr lang="en-US" sz="1200" dirty="0"/>
            </a:br>
            <a:r>
              <a:rPr lang="en-US" sz="1200" dirty="0"/>
              <a:t>             &amp; 5M monthly Active users</a:t>
            </a:r>
          </a:p>
        </p:txBody>
      </p:sp>
      <p:sp>
        <p:nvSpPr>
          <p:cNvPr id="18" name="TextBox 17">
            <a:extLst>
              <a:ext uri="{FF2B5EF4-FFF2-40B4-BE49-F238E27FC236}">
                <a16:creationId xmlns:a16="http://schemas.microsoft.com/office/drawing/2014/main" id="{9A58CBCD-E1AC-DD97-91B2-BC3DC0AF028A}"/>
              </a:ext>
            </a:extLst>
          </p:cNvPr>
          <p:cNvSpPr txBox="1"/>
          <p:nvPr/>
        </p:nvSpPr>
        <p:spPr>
          <a:xfrm>
            <a:off x="10010663" y="2622533"/>
            <a:ext cx="1314676" cy="276999"/>
          </a:xfrm>
          <a:prstGeom prst="rect">
            <a:avLst/>
          </a:prstGeom>
          <a:noFill/>
        </p:spPr>
        <p:txBody>
          <a:bodyPr wrap="square" rtlCol="0">
            <a:spAutoFit/>
          </a:bodyPr>
          <a:lstStyle/>
          <a:p>
            <a:r>
              <a:rPr lang="en-US" sz="1200" b="1" dirty="0"/>
              <a:t>$235K</a:t>
            </a:r>
            <a:endParaRPr lang="en-US" sz="1200" dirty="0"/>
          </a:p>
        </p:txBody>
      </p:sp>
      <p:sp>
        <p:nvSpPr>
          <p:cNvPr id="19" name="Rectangle 18">
            <a:extLst>
              <a:ext uri="{FF2B5EF4-FFF2-40B4-BE49-F238E27FC236}">
                <a16:creationId xmlns:a16="http://schemas.microsoft.com/office/drawing/2014/main" id="{4789627F-5F38-2C67-B629-6B7FA159A776}"/>
              </a:ext>
            </a:extLst>
          </p:cNvPr>
          <p:cNvSpPr/>
          <p:nvPr/>
        </p:nvSpPr>
        <p:spPr>
          <a:xfrm>
            <a:off x="881652" y="3220858"/>
            <a:ext cx="10443685" cy="1203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1707B14-E5C7-C632-2D40-FF4E9119594C}"/>
              </a:ext>
            </a:extLst>
          </p:cNvPr>
          <p:cNvSpPr txBox="1"/>
          <p:nvPr/>
        </p:nvSpPr>
        <p:spPr>
          <a:xfrm>
            <a:off x="866662" y="3316701"/>
            <a:ext cx="4693879" cy="1015663"/>
          </a:xfrm>
          <a:prstGeom prst="rect">
            <a:avLst/>
          </a:prstGeom>
          <a:noFill/>
        </p:spPr>
        <p:txBody>
          <a:bodyPr wrap="square" rtlCol="0">
            <a:spAutoFit/>
          </a:bodyPr>
          <a:lstStyle/>
          <a:p>
            <a:r>
              <a:rPr lang="en-US" sz="1200" b="1" dirty="0">
                <a:solidFill>
                  <a:schemeClr val="accent1"/>
                </a:solidFill>
              </a:rPr>
              <a:t>Optimizely CMS </a:t>
            </a:r>
            <a:r>
              <a:rPr lang="en-US" sz="1200" b="1" dirty="0">
                <a:solidFill>
                  <a:schemeClr val="accent4"/>
                </a:solidFill>
              </a:rPr>
              <a:t>Scale</a:t>
            </a:r>
            <a:br>
              <a:rPr lang="en-US" sz="1200" b="1" dirty="0"/>
            </a:br>
            <a:r>
              <a:rPr lang="en-US" sz="1200" dirty="0"/>
              <a:t>Content Management System (Enhanced Services)</a:t>
            </a:r>
          </a:p>
          <a:p>
            <a:r>
              <a:rPr lang="en-US" sz="1200" dirty="0"/>
              <a:t>Optimizely Content Recommendations Optimizely Web Experimentation—Scale Tier</a:t>
            </a:r>
          </a:p>
          <a:p>
            <a:r>
              <a:rPr lang="en-US" sz="1200" dirty="0"/>
              <a:t>Optimizely Data Platform</a:t>
            </a:r>
          </a:p>
        </p:txBody>
      </p:sp>
      <p:sp>
        <p:nvSpPr>
          <p:cNvPr id="21" name="TextBox 20">
            <a:extLst>
              <a:ext uri="{FF2B5EF4-FFF2-40B4-BE49-F238E27FC236}">
                <a16:creationId xmlns:a16="http://schemas.microsoft.com/office/drawing/2014/main" id="{04929A8F-A1F3-04A7-26EB-999CF7FA1925}"/>
              </a:ext>
            </a:extLst>
          </p:cNvPr>
          <p:cNvSpPr txBox="1"/>
          <p:nvPr/>
        </p:nvSpPr>
        <p:spPr>
          <a:xfrm>
            <a:off x="6361300" y="3635106"/>
            <a:ext cx="3005122" cy="461665"/>
          </a:xfrm>
          <a:prstGeom prst="rect">
            <a:avLst/>
          </a:prstGeom>
          <a:noFill/>
        </p:spPr>
        <p:txBody>
          <a:bodyPr wrap="square" rtlCol="0">
            <a:spAutoFit/>
          </a:bodyPr>
          <a:lstStyle/>
          <a:p>
            <a:r>
              <a:rPr lang="en-US" sz="1200" b="1" dirty="0"/>
              <a:t>Year 1: </a:t>
            </a:r>
            <a:r>
              <a:rPr lang="en-US" sz="1200" dirty="0"/>
              <a:t>10M annual page views </a:t>
            </a:r>
            <a:br>
              <a:rPr lang="en-US" sz="1200" dirty="0"/>
            </a:br>
            <a:r>
              <a:rPr lang="en-US" sz="1200" dirty="0"/>
              <a:t>             &amp; 5M monthly Active users</a:t>
            </a:r>
          </a:p>
        </p:txBody>
      </p:sp>
      <p:sp>
        <p:nvSpPr>
          <p:cNvPr id="22" name="TextBox 21">
            <a:extLst>
              <a:ext uri="{FF2B5EF4-FFF2-40B4-BE49-F238E27FC236}">
                <a16:creationId xmlns:a16="http://schemas.microsoft.com/office/drawing/2014/main" id="{1F7E758C-D6FD-28A4-2227-4414878E0564}"/>
              </a:ext>
            </a:extLst>
          </p:cNvPr>
          <p:cNvSpPr txBox="1"/>
          <p:nvPr/>
        </p:nvSpPr>
        <p:spPr>
          <a:xfrm>
            <a:off x="10010663" y="3742827"/>
            <a:ext cx="1314676" cy="276999"/>
          </a:xfrm>
          <a:prstGeom prst="rect">
            <a:avLst/>
          </a:prstGeom>
          <a:noFill/>
        </p:spPr>
        <p:txBody>
          <a:bodyPr wrap="square" rtlCol="0">
            <a:spAutoFit/>
          </a:bodyPr>
          <a:lstStyle/>
          <a:p>
            <a:r>
              <a:rPr lang="en-US" sz="1200" b="1" dirty="0"/>
              <a:t>$350K</a:t>
            </a:r>
            <a:endParaRPr lang="en-US" sz="1200" dirty="0"/>
          </a:p>
        </p:txBody>
      </p:sp>
      <p:sp>
        <p:nvSpPr>
          <p:cNvPr id="23" name="TextBox 22">
            <a:extLst>
              <a:ext uri="{FF2B5EF4-FFF2-40B4-BE49-F238E27FC236}">
                <a16:creationId xmlns:a16="http://schemas.microsoft.com/office/drawing/2014/main" id="{D16ADB53-CEE9-E394-8D23-133B135D8CB0}"/>
              </a:ext>
            </a:extLst>
          </p:cNvPr>
          <p:cNvSpPr txBox="1"/>
          <p:nvPr/>
        </p:nvSpPr>
        <p:spPr>
          <a:xfrm>
            <a:off x="866662" y="4596728"/>
            <a:ext cx="7989014" cy="338554"/>
          </a:xfrm>
          <a:prstGeom prst="rect">
            <a:avLst/>
          </a:prstGeom>
          <a:noFill/>
        </p:spPr>
        <p:txBody>
          <a:bodyPr wrap="square" rtlCol="0">
            <a:spAutoFit/>
          </a:bodyPr>
          <a:lstStyle/>
          <a:p>
            <a:r>
              <a:rPr lang="en-US" sz="1600" b="1" dirty="0"/>
              <a:t>Expert Services					Price (one-time)</a:t>
            </a:r>
          </a:p>
        </p:txBody>
      </p:sp>
      <p:pic>
        <p:nvPicPr>
          <p:cNvPr id="24" name="Picture 23">
            <a:extLst>
              <a:ext uri="{FF2B5EF4-FFF2-40B4-BE49-F238E27FC236}">
                <a16:creationId xmlns:a16="http://schemas.microsoft.com/office/drawing/2014/main" id="{6A7BEFC5-BEBE-E05B-ECBA-C17175C787E6}"/>
              </a:ext>
            </a:extLst>
          </p:cNvPr>
          <p:cNvPicPr>
            <a:picLocks noChangeAspect="1"/>
          </p:cNvPicPr>
          <p:nvPr/>
        </p:nvPicPr>
        <p:blipFill>
          <a:blip r:embed="rId3"/>
          <a:stretch>
            <a:fillRect/>
          </a:stretch>
        </p:blipFill>
        <p:spPr>
          <a:xfrm>
            <a:off x="881652" y="4421104"/>
            <a:ext cx="10443685" cy="107961"/>
          </a:xfrm>
          <a:prstGeom prst="rect">
            <a:avLst/>
          </a:prstGeom>
        </p:spPr>
      </p:pic>
      <p:sp>
        <p:nvSpPr>
          <p:cNvPr id="25" name="TextBox 24">
            <a:extLst>
              <a:ext uri="{FF2B5EF4-FFF2-40B4-BE49-F238E27FC236}">
                <a16:creationId xmlns:a16="http://schemas.microsoft.com/office/drawing/2014/main" id="{8F30955B-777B-7527-3B68-4F792E9A1A9B}"/>
              </a:ext>
            </a:extLst>
          </p:cNvPr>
          <p:cNvSpPr txBox="1"/>
          <p:nvPr/>
        </p:nvSpPr>
        <p:spPr>
          <a:xfrm>
            <a:off x="6361300" y="5002945"/>
            <a:ext cx="1314676" cy="646331"/>
          </a:xfrm>
          <a:prstGeom prst="rect">
            <a:avLst/>
          </a:prstGeom>
          <a:noFill/>
        </p:spPr>
        <p:txBody>
          <a:bodyPr wrap="square" rtlCol="0">
            <a:spAutoFit/>
          </a:bodyPr>
          <a:lstStyle/>
          <a:p>
            <a:r>
              <a:rPr lang="en-US" sz="1200" dirty="0"/>
              <a:t>$18k</a:t>
            </a:r>
            <a:br>
              <a:rPr lang="en-US" sz="1200" dirty="0"/>
            </a:br>
            <a:r>
              <a:rPr lang="en-US" sz="1200" dirty="0"/>
              <a:t>$35k</a:t>
            </a:r>
          </a:p>
          <a:p>
            <a:r>
              <a:rPr lang="en-US" sz="1200" dirty="0"/>
              <a:t>$12k</a:t>
            </a:r>
          </a:p>
        </p:txBody>
      </p:sp>
      <p:sp>
        <p:nvSpPr>
          <p:cNvPr id="26" name="TextBox 25">
            <a:extLst>
              <a:ext uri="{FF2B5EF4-FFF2-40B4-BE49-F238E27FC236}">
                <a16:creationId xmlns:a16="http://schemas.microsoft.com/office/drawing/2014/main" id="{219B0AB4-768E-78C1-1A6F-55CD9C588323}"/>
              </a:ext>
            </a:extLst>
          </p:cNvPr>
          <p:cNvSpPr txBox="1"/>
          <p:nvPr/>
        </p:nvSpPr>
        <p:spPr>
          <a:xfrm>
            <a:off x="881652" y="5002945"/>
            <a:ext cx="3706824" cy="646331"/>
          </a:xfrm>
          <a:prstGeom prst="rect">
            <a:avLst/>
          </a:prstGeom>
          <a:noFill/>
        </p:spPr>
        <p:txBody>
          <a:bodyPr wrap="square" rtlCol="0">
            <a:spAutoFit/>
          </a:bodyPr>
          <a:lstStyle/>
          <a:p>
            <a:r>
              <a:rPr lang="en-US" sz="1200" b="1" dirty="0">
                <a:solidFill>
                  <a:schemeClr val="accent1"/>
                </a:solidFill>
              </a:rPr>
              <a:t>CMS Onboarding</a:t>
            </a:r>
          </a:p>
          <a:p>
            <a:r>
              <a:rPr lang="en-US" sz="1200" b="1" dirty="0">
                <a:solidFill>
                  <a:schemeClr val="accent1"/>
                </a:solidFill>
              </a:rPr>
              <a:t>Web Experimentation Onboarding</a:t>
            </a:r>
          </a:p>
          <a:p>
            <a:r>
              <a:rPr lang="en-US" sz="1200" b="1" dirty="0">
                <a:solidFill>
                  <a:schemeClr val="accent1"/>
                </a:solidFill>
              </a:rPr>
              <a:t>Personalization Onboarding</a:t>
            </a:r>
            <a:endParaRPr lang="en-US" sz="1200" dirty="0">
              <a:solidFill>
                <a:schemeClr val="accent1"/>
              </a:solidFill>
            </a:endParaRPr>
          </a:p>
        </p:txBody>
      </p:sp>
      <p:sp>
        <p:nvSpPr>
          <p:cNvPr id="46" name="TextBox 45">
            <a:extLst>
              <a:ext uri="{FF2B5EF4-FFF2-40B4-BE49-F238E27FC236}">
                <a16:creationId xmlns:a16="http://schemas.microsoft.com/office/drawing/2014/main" id="{A70B8489-409B-577E-E75B-EC94CB90C5ED}"/>
              </a:ext>
            </a:extLst>
          </p:cNvPr>
          <p:cNvSpPr txBox="1"/>
          <p:nvPr/>
        </p:nvSpPr>
        <p:spPr>
          <a:xfrm>
            <a:off x="866662" y="1068707"/>
            <a:ext cx="10458675" cy="338554"/>
          </a:xfrm>
          <a:prstGeom prst="rect">
            <a:avLst/>
          </a:prstGeom>
          <a:noFill/>
        </p:spPr>
        <p:txBody>
          <a:bodyPr wrap="square" rtlCol="0">
            <a:spAutoFit/>
          </a:bodyPr>
          <a:lstStyle/>
          <a:p>
            <a:r>
              <a:rPr lang="en-US" sz="1600" b="1" dirty="0"/>
              <a:t>Offering						Usage				Price</a:t>
            </a:r>
          </a:p>
        </p:txBody>
      </p:sp>
      <p:pic>
        <p:nvPicPr>
          <p:cNvPr id="47" name="Picture 46">
            <a:extLst>
              <a:ext uri="{FF2B5EF4-FFF2-40B4-BE49-F238E27FC236}">
                <a16:creationId xmlns:a16="http://schemas.microsoft.com/office/drawing/2014/main" id="{504AD1C3-7E7D-F43E-9C0C-95E35B7EB959}"/>
              </a:ext>
            </a:extLst>
          </p:cNvPr>
          <p:cNvPicPr>
            <a:picLocks noChangeAspect="1"/>
          </p:cNvPicPr>
          <p:nvPr/>
        </p:nvPicPr>
        <p:blipFill>
          <a:blip r:embed="rId3"/>
          <a:stretch>
            <a:fillRect/>
          </a:stretch>
        </p:blipFill>
        <p:spPr>
          <a:xfrm>
            <a:off x="881652" y="891853"/>
            <a:ext cx="10443685" cy="107961"/>
          </a:xfrm>
          <a:prstGeom prst="rect">
            <a:avLst/>
          </a:prstGeom>
        </p:spPr>
      </p:pic>
    </p:spTree>
    <p:extLst>
      <p:ext uri="{BB962C8B-B14F-4D97-AF65-F5344CB8AC3E}">
        <p14:creationId xmlns:p14="http://schemas.microsoft.com/office/powerpoint/2010/main" val="111539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5DC39B-781D-825E-B5DA-D410994269AD}"/>
              </a:ext>
            </a:extLst>
          </p:cNvPr>
          <p:cNvSpPr>
            <a:spLocks noGrp="1"/>
          </p:cNvSpPr>
          <p:nvPr>
            <p:ph type="body" sz="quarter" idx="11"/>
          </p:nvPr>
        </p:nvSpPr>
        <p:spPr/>
        <p:txBody>
          <a:bodyPr/>
          <a:lstStyle/>
          <a:p>
            <a:r>
              <a:rPr lang="en-US" dirty="0"/>
              <a:t>Conclusion blurb goes here. Keep it to no more than four lines please. Arial Bold 40pt</a:t>
            </a:r>
          </a:p>
        </p:txBody>
      </p:sp>
    </p:spTree>
    <p:extLst>
      <p:ext uri="{BB962C8B-B14F-4D97-AF65-F5344CB8AC3E}">
        <p14:creationId xmlns:p14="http://schemas.microsoft.com/office/powerpoint/2010/main" val="156351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05</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Post-update tasks</a:t>
            </a:r>
          </a:p>
        </p:txBody>
      </p:sp>
    </p:spTree>
    <p:extLst>
      <p:ext uri="{BB962C8B-B14F-4D97-AF65-F5344CB8AC3E}">
        <p14:creationId xmlns:p14="http://schemas.microsoft.com/office/powerpoint/2010/main" val="3262708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p:txBody>
          <a:bodyPr/>
          <a:lstStyle/>
          <a:p>
            <a:r>
              <a:rPr lang="en-US" dirty="0"/>
              <a:t>06</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p:txBody>
          <a:bodyPr/>
          <a:lstStyle/>
          <a:p>
            <a:r>
              <a:rPr lang="en-US" dirty="0"/>
              <a:t>Go-live preparation</a:t>
            </a:r>
          </a:p>
        </p:txBody>
      </p:sp>
    </p:spTree>
    <p:extLst>
      <p:ext uri="{BB962C8B-B14F-4D97-AF65-F5344CB8AC3E}">
        <p14:creationId xmlns:p14="http://schemas.microsoft.com/office/powerpoint/2010/main" val="1321187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5DC39B-781D-825E-B5DA-D410994269AD}"/>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66168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ptimizely Theme">
  <a:themeElements>
    <a:clrScheme name="Optimizely">
      <a:dk1>
        <a:srgbClr val="000000"/>
      </a:dk1>
      <a:lt1>
        <a:srgbClr val="FFFFFF"/>
      </a:lt1>
      <a:dk2>
        <a:srgbClr val="090736"/>
      </a:dk2>
      <a:lt2>
        <a:srgbClr val="EFF2F2"/>
      </a:lt2>
      <a:accent1>
        <a:srgbClr val="0037FF"/>
      </a:accent1>
      <a:accent2>
        <a:srgbClr val="3AE081"/>
      </a:accent2>
      <a:accent3>
        <a:srgbClr val="00CCFF"/>
      </a:accent3>
      <a:accent4>
        <a:srgbClr val="FE8110"/>
      </a:accent4>
      <a:accent5>
        <a:srgbClr val="861CFE"/>
      </a:accent5>
      <a:accent6>
        <a:srgbClr val="FFCD00"/>
      </a:accent6>
      <a:hlink>
        <a:srgbClr val="0037FF"/>
      </a:hlink>
      <a:folHlink>
        <a:srgbClr val="0908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5339035-0579-4ef4-8c30-7ef1c531aeab" xsi:nil="true"/>
    <lcf76f155ced4ddcb4097134ff3c332f xmlns="3369ee07-0a91-49dc-b37c-1f95e78d05a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09C08F62AA104CA0525C0539CC6E97" ma:contentTypeVersion="14" ma:contentTypeDescription="Create a new document." ma:contentTypeScope="" ma:versionID="1c2b0f458168a47ac757566b5d033ec2">
  <xsd:schema xmlns:xsd="http://www.w3.org/2001/XMLSchema" xmlns:xs="http://www.w3.org/2001/XMLSchema" xmlns:p="http://schemas.microsoft.com/office/2006/metadata/properties" xmlns:ns2="3369ee07-0a91-49dc-b37c-1f95e78d05a1" xmlns:ns3="f5339035-0579-4ef4-8c30-7ef1c531aeab" targetNamespace="http://schemas.microsoft.com/office/2006/metadata/properties" ma:root="true" ma:fieldsID="9a63412bbf4e528b960276923d4812af" ns2:_="" ns3:_="">
    <xsd:import namespace="3369ee07-0a91-49dc-b37c-1f95e78d05a1"/>
    <xsd:import namespace="f5339035-0579-4ef4-8c30-7ef1c531aeab"/>
    <xsd:element name="properties">
      <xsd:complexType>
        <xsd:sequence>
          <xsd:element name="documentManagement">
            <xsd:complexType>
              <xsd:all>
                <xsd:element ref="ns2:MediaServiceSearchProperties" minOccurs="0"/>
                <xsd:element ref="ns2:MediaServiceObjectDetectorVersions" minOccurs="0"/>
                <xsd:element ref="ns2:lcf76f155ced4ddcb4097134ff3c332f" minOccurs="0"/>
                <xsd:element ref="ns3:TaxCatchAll"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9ee07-0a91-49dc-b37c-1f95e78d05a1" elementFormDefault="qualified">
    <xsd:import namespace="http://schemas.microsoft.com/office/2006/documentManagement/types"/>
    <xsd:import namespace="http://schemas.microsoft.com/office/infopath/2007/PartnerControls"/>
    <xsd:element name="MediaServiceSearchProperties" ma:index="8" nillable="true" ma:displayName="MediaServiceSearchProperties" ma:hidden="true" ma:internalName="MediaServiceSearchProperties" ma:readOnly="true">
      <xsd:simpleType>
        <xsd:restriction base="dms:Note"/>
      </xsd:simpleType>
    </xsd:element>
    <xsd:element name="MediaServiceObjectDetectorVersions" ma:index="9" nillable="true" ma:displayName="MediaServiceObjectDetectorVersions" ma:hidden="true" ma:indexed="true" ma:internalName="MediaServiceObjectDetectorVersions" ma:readOnly="true">
      <xsd:simpleType>
        <xsd:restriction base="dms:Text"/>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0cee06a-de1c-449f-afe8-6b631bfb837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5339035-0579-4ef4-8c30-7ef1c531aea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2e9f5d4-6a90-4610-b85a-f64deee7a8eb}" ma:internalName="TaxCatchAll" ma:showField="CatchAllData" ma:web="f5339035-0579-4ef4-8c30-7ef1c531aeab">
      <xsd:complexType>
        <xsd:complexContent>
          <xsd:extension base="dms:MultiChoiceLookup">
            <xsd:sequence>
              <xsd:element name="Value" type="dms:Lookup" maxOccurs="unbounded" minOccurs="0" nillable="true"/>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6DB455-4E0E-4B47-BC89-4E68710113EE}">
  <ds:schemaRefs>
    <ds:schemaRef ds:uri="http://schemas.microsoft.com/office/2006/metadata/properties"/>
    <ds:schemaRef ds:uri="http://schemas.microsoft.com/office/infopath/2007/PartnerControls"/>
    <ds:schemaRef ds:uri="http://schemas.microsoft.com/sharepoint/v3"/>
    <ds:schemaRef ds:uri="f5ea5833-4dcf-46b8-b717-40bc153f6f1e"/>
    <ds:schemaRef ds:uri="afa58d9a-9891-4a7e-ac22-6e8faea64e1b"/>
    <ds:schemaRef ds:uri="f5339035-0579-4ef4-8c30-7ef1c531aeab"/>
    <ds:schemaRef ds:uri="3369ee07-0a91-49dc-b37c-1f95e78d05a1"/>
  </ds:schemaRefs>
</ds:datastoreItem>
</file>

<file path=customXml/itemProps2.xml><?xml version="1.0" encoding="utf-8"?>
<ds:datastoreItem xmlns:ds="http://schemas.openxmlformats.org/officeDocument/2006/customXml" ds:itemID="{41F22D59-F6D1-4DF2-8EE2-178BEDED3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9ee07-0a91-49dc-b37c-1f95e78d05a1"/>
    <ds:schemaRef ds:uri="f5339035-0579-4ef4-8c30-7ef1c531ae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7411D-8F68-41C3-8E62-E368CEFE9C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2758</TotalTime>
  <Words>2598</Words>
  <Application>Microsoft Office PowerPoint</Application>
  <PresentationFormat>Widescreen</PresentationFormat>
  <Paragraphs>436</Paragraphs>
  <Slides>63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Optimizely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Carr</dc:creator>
  <cp:lastModifiedBy>Graham Carr</cp:lastModifiedBy>
  <cp:revision>2635</cp:revision>
  <dcterms:created xsi:type="dcterms:W3CDTF">2022-12-30T14:16:23Z</dcterms:created>
  <dcterms:modified xsi:type="dcterms:W3CDTF">2024-06-10T12:05:51Z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0x0101003809C08F62AA104CA0525C0539CC6E97</vt:lpwstr>
  </property>
  <property fmtid="{D5CDD505-2E9C-101B-9397-08002B2CF9AE}" pid="3" name="_dlc_DocIdItemGuid">
    <vt:lpwstr>cf0bab8e-7e43-4b4b-8d02-aed8cc2ac3b5</vt:lpwstr>
  </property>
  <property fmtid="{D5CDD505-2E9C-101B-9397-08002B2CF9AE}" pid="4" name="MediaServiceImageTags">
    <vt:lpwstr/>
  </property>
</Properties>
</file>